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10">
  <p:sldMasterIdLst>
    <p:sldMasterId id="2147483677" r:id="rId1"/>
  </p:sldMasterIdLst>
  <p:sldIdLst>
    <p:sldId id="258" r:id="rId2"/>
    <p:sldId id="256" r:id="rId3"/>
    <p:sldId id="270" r:id="rId4"/>
    <p:sldId id="284" r:id="rId5"/>
    <p:sldId id="292" r:id="rId6"/>
    <p:sldId id="285" r:id="rId7"/>
    <p:sldId id="259" r:id="rId8"/>
    <p:sldId id="257" r:id="rId9"/>
    <p:sldId id="260" r:id="rId10"/>
    <p:sldId id="261" r:id="rId11"/>
    <p:sldId id="262" r:id="rId12"/>
    <p:sldId id="263" r:id="rId13"/>
    <p:sldId id="264" r:id="rId14"/>
    <p:sldId id="265" r:id="rId15"/>
    <p:sldId id="266" r:id="rId16"/>
    <p:sldId id="267" r:id="rId17"/>
    <p:sldId id="268" r:id="rId18"/>
    <p:sldId id="269" r:id="rId19"/>
    <p:sldId id="271" r:id="rId20"/>
    <p:sldId id="272" r:id="rId21"/>
    <p:sldId id="294" r:id="rId22"/>
    <p:sldId id="293" r:id="rId23"/>
    <p:sldId id="296" r:id="rId24"/>
    <p:sldId id="298" r:id="rId25"/>
    <p:sldId id="295" r:id="rId26"/>
    <p:sldId id="273" r:id="rId27"/>
    <p:sldId id="274" r:id="rId28"/>
    <p:sldId id="275" r:id="rId29"/>
    <p:sldId id="276" r:id="rId30"/>
    <p:sldId id="277" r:id="rId31"/>
    <p:sldId id="278" r:id="rId32"/>
    <p:sldId id="279" r:id="rId33"/>
    <p:sldId id="280" r:id="rId34"/>
    <p:sldId id="283" r:id="rId35"/>
    <p:sldId id="281" r:id="rId36"/>
    <p:sldId id="286" r:id="rId37"/>
    <p:sldId id="287" r:id="rId38"/>
    <p:sldId id="288" r:id="rId39"/>
    <p:sldId id="290" r:id="rId40"/>
    <p:sldId id="289" r:id="rId41"/>
    <p:sldId id="291" r:id="rId4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81" d="100"/>
          <a:sy n="81" d="100"/>
        </p:scale>
        <p:origin x="76" y="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microsoft.com/office/2016/11/relationships/changesInfo" Target="changesInfos/changesInfo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nica Bartling" userId="d0b1756b1120e118" providerId="LiveId" clId="{489DA953-6A9B-4633-BFF9-81CA713B463D}"/>
    <pc:docChg chg="undo custSel addSld delSld modSld sldOrd">
      <pc:chgData name="monica Bartling" userId="d0b1756b1120e118" providerId="LiveId" clId="{489DA953-6A9B-4633-BFF9-81CA713B463D}" dt="2026-08-17T22:56:24.307" v="7153" actId="1076"/>
      <pc:docMkLst>
        <pc:docMk/>
      </pc:docMkLst>
      <pc:sldChg chg="delSp modSp mod">
        <pc:chgData name="monica Bartling" userId="d0b1756b1120e118" providerId="LiveId" clId="{489DA953-6A9B-4633-BFF9-81CA713B463D}" dt="2026-08-14T04:19:46.086" v="328" actId="1076"/>
        <pc:sldMkLst>
          <pc:docMk/>
          <pc:sldMk cId="1014388549" sldId="256"/>
        </pc:sldMkLst>
        <pc:spChg chg="mod">
          <ac:chgData name="monica Bartling" userId="d0b1756b1120e118" providerId="LiveId" clId="{489DA953-6A9B-4633-BFF9-81CA713B463D}" dt="2026-08-11T13:48:56.304" v="322" actId="20577"/>
          <ac:spMkLst>
            <pc:docMk/>
            <pc:sldMk cId="1014388549" sldId="256"/>
            <ac:spMk id="3" creationId="{A0075585-54F9-ACC2-52B2-92603BCEE219}"/>
          </ac:spMkLst>
        </pc:spChg>
        <pc:picChg chg="mod">
          <ac:chgData name="monica Bartling" userId="d0b1756b1120e118" providerId="LiveId" clId="{489DA953-6A9B-4633-BFF9-81CA713B463D}" dt="2026-08-14T04:19:41.432" v="326" actId="14100"/>
          <ac:picMkLst>
            <pc:docMk/>
            <pc:sldMk cId="1014388549" sldId="256"/>
            <ac:picMk id="6" creationId="{1F6C6C65-D47E-590F-D329-6829A8DC12B2}"/>
          </ac:picMkLst>
        </pc:picChg>
        <pc:picChg chg="mod">
          <ac:chgData name="monica Bartling" userId="d0b1756b1120e118" providerId="LiveId" clId="{489DA953-6A9B-4633-BFF9-81CA713B463D}" dt="2026-08-14T04:19:46.086" v="328" actId="1076"/>
          <ac:picMkLst>
            <pc:docMk/>
            <pc:sldMk cId="1014388549" sldId="256"/>
            <ac:picMk id="7" creationId="{721AF0C9-2D2C-D49E-767B-597133FCE7CE}"/>
          </ac:picMkLst>
        </pc:picChg>
        <pc:picChg chg="mod">
          <ac:chgData name="monica Bartling" userId="d0b1756b1120e118" providerId="LiveId" clId="{489DA953-6A9B-4633-BFF9-81CA713B463D}" dt="2026-08-14T04:19:43.794" v="327" actId="1076"/>
          <ac:picMkLst>
            <pc:docMk/>
            <pc:sldMk cId="1014388549" sldId="256"/>
            <ac:picMk id="9" creationId="{3A95DA5B-A83C-A7DE-7EDB-7D028C7D57E7}"/>
          </ac:picMkLst>
        </pc:picChg>
        <pc:picChg chg="mod">
          <ac:chgData name="monica Bartling" userId="d0b1756b1120e118" providerId="LiveId" clId="{489DA953-6A9B-4633-BFF9-81CA713B463D}" dt="2026-08-14T04:19:30.543" v="324" actId="1076"/>
          <ac:picMkLst>
            <pc:docMk/>
            <pc:sldMk cId="1014388549" sldId="256"/>
            <ac:picMk id="21" creationId="{86AE9DC1-952E-A353-7E4E-F318FB6207F2}"/>
          </ac:picMkLst>
        </pc:picChg>
      </pc:sldChg>
      <pc:sldChg chg="add">
        <pc:chgData name="monica Bartling" userId="d0b1756b1120e118" providerId="LiveId" clId="{489DA953-6A9B-4633-BFF9-81CA713B463D}" dt="2026-08-14T04:27:59.914" v="335"/>
        <pc:sldMkLst>
          <pc:docMk/>
          <pc:sldMk cId="0" sldId="257"/>
        </pc:sldMkLst>
      </pc:sldChg>
      <pc:sldChg chg="delSp modSp mod">
        <pc:chgData name="monica Bartling" userId="d0b1756b1120e118" providerId="LiveId" clId="{489DA953-6A9B-4633-BFF9-81CA713B463D}" dt="2026-08-15T19:55:38.935" v="3928" actId="115"/>
        <pc:sldMkLst>
          <pc:docMk/>
          <pc:sldMk cId="2700040051" sldId="258"/>
        </pc:sldMkLst>
        <pc:spChg chg="mod">
          <ac:chgData name="monica Bartling" userId="d0b1756b1120e118" providerId="LiveId" clId="{489DA953-6A9B-4633-BFF9-81CA713B463D}" dt="2026-08-15T19:53:07.119" v="3913" actId="1076"/>
          <ac:spMkLst>
            <pc:docMk/>
            <pc:sldMk cId="2700040051" sldId="258"/>
            <ac:spMk id="2" creationId="{5387EDAA-F339-B865-A675-63BAAD4DCDE2}"/>
          </ac:spMkLst>
        </pc:spChg>
        <pc:spChg chg="mod">
          <ac:chgData name="monica Bartling" userId="d0b1756b1120e118" providerId="LiveId" clId="{489DA953-6A9B-4633-BFF9-81CA713B463D}" dt="2026-08-15T19:55:38.935" v="3928" actId="115"/>
          <ac:spMkLst>
            <pc:docMk/>
            <pc:sldMk cId="2700040051" sldId="258"/>
            <ac:spMk id="30" creationId="{5915F3D8-2AFF-4F58-4896-4624133A53F0}"/>
          </ac:spMkLst>
        </pc:spChg>
        <pc:picChg chg="mod">
          <ac:chgData name="monica Bartling" userId="d0b1756b1120e118" providerId="LiveId" clId="{489DA953-6A9B-4633-BFF9-81CA713B463D}" dt="2026-08-15T19:53:02.147" v="3912" actId="1076"/>
          <ac:picMkLst>
            <pc:docMk/>
            <pc:sldMk cId="2700040051" sldId="258"/>
            <ac:picMk id="5" creationId="{A7F841A7-F9B6-0803-3D37-789F1346C401}"/>
          </ac:picMkLst>
        </pc:picChg>
      </pc:sldChg>
      <pc:sldChg chg="addSp modSp add mod">
        <pc:chgData name="monica Bartling" userId="d0b1756b1120e118" providerId="LiveId" clId="{489DA953-6A9B-4633-BFF9-81CA713B463D}" dt="2026-08-14T04:39:31.299" v="1035" actId="1076"/>
        <pc:sldMkLst>
          <pc:docMk/>
          <pc:sldMk cId="0" sldId="259"/>
        </pc:sldMkLst>
        <pc:picChg chg="add mod">
          <ac:chgData name="monica Bartling" userId="d0b1756b1120e118" providerId="LiveId" clId="{489DA953-6A9B-4633-BFF9-81CA713B463D}" dt="2026-08-14T04:39:31.299" v="1035" actId="1076"/>
          <ac:picMkLst>
            <pc:docMk/>
            <pc:sldMk cId="0" sldId="259"/>
            <ac:picMk id="7" creationId="{C30D4620-7CCE-09DC-314C-887D9D4BD318}"/>
          </ac:picMkLst>
        </pc:picChg>
      </pc:sldChg>
      <pc:sldChg chg="add">
        <pc:chgData name="monica Bartling" userId="d0b1756b1120e118" providerId="LiveId" clId="{489DA953-6A9B-4633-BFF9-81CA713B463D}" dt="2026-08-14T04:27:59.914" v="335"/>
        <pc:sldMkLst>
          <pc:docMk/>
          <pc:sldMk cId="0" sldId="260"/>
        </pc:sldMkLst>
      </pc:sldChg>
      <pc:sldChg chg="add">
        <pc:chgData name="monica Bartling" userId="d0b1756b1120e118" providerId="LiveId" clId="{489DA953-6A9B-4633-BFF9-81CA713B463D}" dt="2026-08-14T04:27:59.914" v="335"/>
        <pc:sldMkLst>
          <pc:docMk/>
          <pc:sldMk cId="0" sldId="261"/>
        </pc:sldMkLst>
      </pc:sldChg>
      <pc:sldChg chg="add">
        <pc:chgData name="monica Bartling" userId="d0b1756b1120e118" providerId="LiveId" clId="{489DA953-6A9B-4633-BFF9-81CA713B463D}" dt="2026-08-14T04:27:59.914" v="335"/>
        <pc:sldMkLst>
          <pc:docMk/>
          <pc:sldMk cId="0" sldId="262"/>
        </pc:sldMkLst>
      </pc:sldChg>
      <pc:sldChg chg="add">
        <pc:chgData name="monica Bartling" userId="d0b1756b1120e118" providerId="LiveId" clId="{489DA953-6A9B-4633-BFF9-81CA713B463D}" dt="2026-08-14T04:27:59.914" v="335"/>
        <pc:sldMkLst>
          <pc:docMk/>
          <pc:sldMk cId="0" sldId="263"/>
        </pc:sldMkLst>
      </pc:sldChg>
      <pc:sldChg chg="add">
        <pc:chgData name="monica Bartling" userId="d0b1756b1120e118" providerId="LiveId" clId="{489DA953-6A9B-4633-BFF9-81CA713B463D}" dt="2026-08-14T04:27:59.914" v="335"/>
        <pc:sldMkLst>
          <pc:docMk/>
          <pc:sldMk cId="0" sldId="264"/>
        </pc:sldMkLst>
      </pc:sldChg>
      <pc:sldChg chg="add">
        <pc:chgData name="monica Bartling" userId="d0b1756b1120e118" providerId="LiveId" clId="{489DA953-6A9B-4633-BFF9-81CA713B463D}" dt="2026-08-14T04:27:59.914" v="335"/>
        <pc:sldMkLst>
          <pc:docMk/>
          <pc:sldMk cId="0" sldId="265"/>
        </pc:sldMkLst>
      </pc:sldChg>
      <pc:sldChg chg="add">
        <pc:chgData name="monica Bartling" userId="d0b1756b1120e118" providerId="LiveId" clId="{489DA953-6A9B-4633-BFF9-81CA713B463D}" dt="2026-08-14T04:27:59.914" v="335"/>
        <pc:sldMkLst>
          <pc:docMk/>
          <pc:sldMk cId="0" sldId="266"/>
        </pc:sldMkLst>
      </pc:sldChg>
      <pc:sldChg chg="add">
        <pc:chgData name="monica Bartling" userId="d0b1756b1120e118" providerId="LiveId" clId="{489DA953-6A9B-4633-BFF9-81CA713B463D}" dt="2026-08-14T04:27:59.914" v="335"/>
        <pc:sldMkLst>
          <pc:docMk/>
          <pc:sldMk cId="0" sldId="267"/>
        </pc:sldMkLst>
      </pc:sldChg>
      <pc:sldChg chg="add">
        <pc:chgData name="monica Bartling" userId="d0b1756b1120e118" providerId="LiveId" clId="{489DA953-6A9B-4633-BFF9-81CA713B463D}" dt="2026-08-14T04:27:59.914" v="335"/>
        <pc:sldMkLst>
          <pc:docMk/>
          <pc:sldMk cId="0" sldId="268"/>
        </pc:sldMkLst>
      </pc:sldChg>
      <pc:sldChg chg="add ord">
        <pc:chgData name="monica Bartling" userId="d0b1756b1120e118" providerId="LiveId" clId="{489DA953-6A9B-4633-BFF9-81CA713B463D}" dt="2026-08-15T16:39:26.394" v="1038"/>
        <pc:sldMkLst>
          <pc:docMk/>
          <pc:sldMk cId="0" sldId="269"/>
        </pc:sldMkLst>
      </pc:sldChg>
      <pc:sldChg chg="modSp new mod">
        <pc:chgData name="monica Bartling" userId="d0b1756b1120e118" providerId="LiveId" clId="{489DA953-6A9B-4633-BFF9-81CA713B463D}" dt="2026-08-17T01:04:39.300" v="4114" actId="113"/>
        <pc:sldMkLst>
          <pc:docMk/>
          <pc:sldMk cId="4080270092" sldId="270"/>
        </pc:sldMkLst>
        <pc:spChg chg="mod">
          <ac:chgData name="monica Bartling" userId="d0b1756b1120e118" providerId="LiveId" clId="{489DA953-6A9B-4633-BFF9-81CA713B463D}" dt="2026-08-15T19:58:33.648" v="4073" actId="113"/>
          <ac:spMkLst>
            <pc:docMk/>
            <pc:sldMk cId="4080270092" sldId="270"/>
            <ac:spMk id="2" creationId="{4AE3C3FE-75B9-B505-3114-3F577D13D504}"/>
          </ac:spMkLst>
        </pc:spChg>
        <pc:spChg chg="mod">
          <ac:chgData name="monica Bartling" userId="d0b1756b1120e118" providerId="LiveId" clId="{489DA953-6A9B-4633-BFF9-81CA713B463D}" dt="2026-08-17T01:04:39.300" v="4114" actId="113"/>
          <ac:spMkLst>
            <pc:docMk/>
            <pc:sldMk cId="4080270092" sldId="270"/>
            <ac:spMk id="3" creationId="{4BAF5ADC-A697-382A-C531-F9A1F0DFB7D3}"/>
          </ac:spMkLst>
        </pc:spChg>
      </pc:sldChg>
      <pc:sldChg chg="add">
        <pc:chgData name="monica Bartling" userId="d0b1756b1120e118" providerId="LiveId" clId="{489DA953-6A9B-4633-BFF9-81CA713B463D}" dt="2026-08-14T05:07:38.030" v="1036"/>
        <pc:sldMkLst>
          <pc:docMk/>
          <pc:sldMk cId="2471968982" sldId="271"/>
        </pc:sldMkLst>
      </pc:sldChg>
      <pc:sldChg chg="addSp delSp modSp add mod">
        <pc:chgData name="monica Bartling" userId="d0b1756b1120e118" providerId="LiveId" clId="{489DA953-6A9B-4633-BFF9-81CA713B463D}" dt="2026-08-17T15:10:19.683" v="4646" actId="478"/>
        <pc:sldMkLst>
          <pc:docMk/>
          <pc:sldMk cId="0" sldId="272"/>
        </pc:sldMkLst>
        <pc:spChg chg="mod">
          <ac:chgData name="monica Bartling" userId="d0b1756b1120e118" providerId="LiveId" clId="{489DA953-6A9B-4633-BFF9-81CA713B463D}" dt="2026-08-17T15:08:14.723" v="4638" actId="208"/>
          <ac:spMkLst>
            <pc:docMk/>
            <pc:sldMk cId="0" sldId="272"/>
            <ac:spMk id="2" creationId="{00000000-0000-0000-0000-000000000000}"/>
          </ac:spMkLst>
        </pc:spChg>
        <pc:spChg chg="mod">
          <ac:chgData name="monica Bartling" userId="d0b1756b1120e118" providerId="LiveId" clId="{489DA953-6A9B-4633-BFF9-81CA713B463D}" dt="2026-08-17T15:00:43.199" v="4585" actId="20577"/>
          <ac:spMkLst>
            <pc:docMk/>
            <pc:sldMk cId="0" sldId="272"/>
            <ac:spMk id="3" creationId="{00000000-0000-0000-0000-000000000000}"/>
          </ac:spMkLst>
        </pc:spChg>
        <pc:spChg chg="del mod">
          <ac:chgData name="monica Bartling" userId="d0b1756b1120e118" providerId="LiveId" clId="{489DA953-6A9B-4633-BFF9-81CA713B463D}" dt="2026-08-17T15:03:15.494" v="4614"/>
          <ac:spMkLst>
            <pc:docMk/>
            <pc:sldMk cId="0" sldId="272"/>
            <ac:spMk id="4" creationId="{00000000-0000-0000-0000-000000000000}"/>
          </ac:spMkLst>
        </pc:spChg>
        <pc:spChg chg="del mod">
          <ac:chgData name="monica Bartling" userId="d0b1756b1120e118" providerId="LiveId" clId="{489DA953-6A9B-4633-BFF9-81CA713B463D}" dt="2026-08-17T15:07:25.227" v="4632" actId="478"/>
          <ac:spMkLst>
            <pc:docMk/>
            <pc:sldMk cId="0" sldId="272"/>
            <ac:spMk id="5" creationId="{00000000-0000-0000-0000-000000000000}"/>
          </ac:spMkLst>
        </pc:spChg>
        <pc:spChg chg="del">
          <ac:chgData name="monica Bartling" userId="d0b1756b1120e118" providerId="LiveId" clId="{489DA953-6A9B-4633-BFF9-81CA713B463D}" dt="2026-08-17T15:07:35.294" v="4633" actId="21"/>
          <ac:spMkLst>
            <pc:docMk/>
            <pc:sldMk cId="0" sldId="272"/>
            <ac:spMk id="6" creationId="{00000000-0000-0000-0000-000000000000}"/>
          </ac:spMkLst>
        </pc:spChg>
        <pc:spChg chg="add mod">
          <ac:chgData name="monica Bartling" userId="d0b1756b1120e118" providerId="LiveId" clId="{489DA953-6A9B-4633-BFF9-81CA713B463D}" dt="2026-08-17T15:06:24.294" v="4627" actId="208"/>
          <ac:spMkLst>
            <pc:docMk/>
            <pc:sldMk cId="0" sldId="272"/>
            <ac:spMk id="15" creationId="{878398DD-E53D-75BF-E87B-8B89D6E981C3}"/>
          </ac:spMkLst>
        </pc:spChg>
        <pc:spChg chg="add mod">
          <ac:chgData name="monica Bartling" userId="d0b1756b1120e118" providerId="LiveId" clId="{489DA953-6A9B-4633-BFF9-81CA713B463D}" dt="2026-08-17T15:08:38.323" v="4640" actId="208"/>
          <ac:spMkLst>
            <pc:docMk/>
            <pc:sldMk cId="0" sldId="272"/>
            <ac:spMk id="16" creationId="{D192841B-21C5-7399-A2C0-D3CC55F3D845}"/>
          </ac:spMkLst>
        </pc:spChg>
        <pc:picChg chg="add del">
          <ac:chgData name="monica Bartling" userId="d0b1756b1120e118" providerId="LiveId" clId="{489DA953-6A9B-4633-BFF9-81CA713B463D}" dt="2026-08-17T15:03:15.487" v="4612" actId="478"/>
          <ac:picMkLst>
            <pc:docMk/>
            <pc:sldMk cId="0" sldId="272"/>
            <ac:picMk id="10" creationId="{BBB6021F-32EA-856C-2F04-4724C7E34716}"/>
          </ac:picMkLst>
        </pc:picChg>
        <pc:picChg chg="add mod modCrop">
          <ac:chgData name="monica Bartling" userId="d0b1756b1120e118" providerId="LiveId" clId="{489DA953-6A9B-4633-BFF9-81CA713B463D}" dt="2026-08-17T15:08:29.233" v="4639" actId="208"/>
          <ac:picMkLst>
            <pc:docMk/>
            <pc:sldMk cId="0" sldId="272"/>
            <ac:picMk id="12" creationId="{DC19D2A2-E604-4D34-0C2B-FBBFB005DC81}"/>
          </ac:picMkLst>
        </pc:picChg>
        <pc:picChg chg="add mod modCrop">
          <ac:chgData name="monica Bartling" userId="d0b1756b1120e118" providerId="LiveId" clId="{489DA953-6A9B-4633-BFF9-81CA713B463D}" dt="2026-08-17T15:05:32.449" v="4624" actId="1076"/>
          <ac:picMkLst>
            <pc:docMk/>
            <pc:sldMk cId="0" sldId="272"/>
            <ac:picMk id="14" creationId="{69343B8E-BFAA-E340-BAF2-BE9EB111B931}"/>
          </ac:picMkLst>
        </pc:picChg>
        <pc:picChg chg="add del mod modCrop">
          <ac:chgData name="monica Bartling" userId="d0b1756b1120e118" providerId="LiveId" clId="{489DA953-6A9B-4633-BFF9-81CA713B463D}" dt="2026-08-17T15:10:19.683" v="4646" actId="478"/>
          <ac:picMkLst>
            <pc:docMk/>
            <pc:sldMk cId="0" sldId="272"/>
            <ac:picMk id="18" creationId="{3088AD32-997D-82E7-DBA2-969CCE0B460B}"/>
          </ac:picMkLst>
        </pc:picChg>
      </pc:sldChg>
      <pc:sldChg chg="modSp add mod">
        <pc:chgData name="monica Bartling" userId="d0b1756b1120e118" providerId="LiveId" clId="{489DA953-6A9B-4633-BFF9-81CA713B463D}" dt="2026-08-17T15:50:10.005" v="7133" actId="20577"/>
        <pc:sldMkLst>
          <pc:docMk/>
          <pc:sldMk cId="0" sldId="273"/>
        </pc:sldMkLst>
        <pc:spChg chg="mod">
          <ac:chgData name="monica Bartling" userId="d0b1756b1120e118" providerId="LiveId" clId="{489DA953-6A9B-4633-BFF9-81CA713B463D}" dt="2026-08-17T15:50:10.005" v="7133" actId="20577"/>
          <ac:spMkLst>
            <pc:docMk/>
            <pc:sldMk cId="0" sldId="273"/>
            <ac:spMk id="3" creationId="{00000000-0000-0000-0000-000000000000}"/>
          </ac:spMkLst>
        </pc:spChg>
      </pc:sldChg>
      <pc:sldChg chg="add">
        <pc:chgData name="monica Bartling" userId="d0b1756b1120e118" providerId="LiveId" clId="{489DA953-6A9B-4633-BFF9-81CA713B463D}" dt="2026-08-14T05:07:38.030" v="1036"/>
        <pc:sldMkLst>
          <pc:docMk/>
          <pc:sldMk cId="0" sldId="274"/>
        </pc:sldMkLst>
      </pc:sldChg>
      <pc:sldChg chg="add">
        <pc:chgData name="monica Bartling" userId="d0b1756b1120e118" providerId="LiveId" clId="{489DA953-6A9B-4633-BFF9-81CA713B463D}" dt="2026-08-14T05:07:38.030" v="1036"/>
        <pc:sldMkLst>
          <pc:docMk/>
          <pc:sldMk cId="0" sldId="275"/>
        </pc:sldMkLst>
      </pc:sldChg>
      <pc:sldChg chg="add">
        <pc:chgData name="monica Bartling" userId="d0b1756b1120e118" providerId="LiveId" clId="{489DA953-6A9B-4633-BFF9-81CA713B463D}" dt="2026-08-14T05:07:38.030" v="1036"/>
        <pc:sldMkLst>
          <pc:docMk/>
          <pc:sldMk cId="0" sldId="276"/>
        </pc:sldMkLst>
      </pc:sldChg>
      <pc:sldChg chg="add">
        <pc:chgData name="monica Bartling" userId="d0b1756b1120e118" providerId="LiveId" clId="{489DA953-6A9B-4633-BFF9-81CA713B463D}" dt="2026-08-14T05:07:38.030" v="1036"/>
        <pc:sldMkLst>
          <pc:docMk/>
          <pc:sldMk cId="0" sldId="277"/>
        </pc:sldMkLst>
      </pc:sldChg>
      <pc:sldChg chg="add">
        <pc:chgData name="monica Bartling" userId="d0b1756b1120e118" providerId="LiveId" clId="{489DA953-6A9B-4633-BFF9-81CA713B463D}" dt="2026-08-14T05:07:38.030" v="1036"/>
        <pc:sldMkLst>
          <pc:docMk/>
          <pc:sldMk cId="0" sldId="278"/>
        </pc:sldMkLst>
      </pc:sldChg>
      <pc:sldChg chg="add">
        <pc:chgData name="monica Bartling" userId="d0b1756b1120e118" providerId="LiveId" clId="{489DA953-6A9B-4633-BFF9-81CA713B463D}" dt="2026-08-14T05:07:38.030" v="1036"/>
        <pc:sldMkLst>
          <pc:docMk/>
          <pc:sldMk cId="0" sldId="279"/>
        </pc:sldMkLst>
      </pc:sldChg>
      <pc:sldChg chg="add">
        <pc:chgData name="monica Bartling" userId="d0b1756b1120e118" providerId="LiveId" clId="{489DA953-6A9B-4633-BFF9-81CA713B463D}" dt="2026-08-14T05:07:38.030" v="1036"/>
        <pc:sldMkLst>
          <pc:docMk/>
          <pc:sldMk cId="0" sldId="280"/>
        </pc:sldMkLst>
      </pc:sldChg>
      <pc:sldChg chg="add">
        <pc:chgData name="monica Bartling" userId="d0b1756b1120e118" providerId="LiveId" clId="{489DA953-6A9B-4633-BFF9-81CA713B463D}" dt="2026-08-14T05:07:38.030" v="1036"/>
        <pc:sldMkLst>
          <pc:docMk/>
          <pc:sldMk cId="0" sldId="281"/>
        </pc:sldMkLst>
      </pc:sldChg>
      <pc:sldChg chg="new del">
        <pc:chgData name="monica Bartling" userId="d0b1756b1120e118" providerId="LiveId" clId="{489DA953-6A9B-4633-BFF9-81CA713B463D}" dt="2026-08-15T16:40:01.060" v="1041" actId="2696"/>
        <pc:sldMkLst>
          <pc:docMk/>
          <pc:sldMk cId="2119934558" sldId="282"/>
        </pc:sldMkLst>
      </pc:sldChg>
      <pc:sldChg chg="addSp delSp modSp add mod ord">
        <pc:chgData name="monica Bartling" userId="d0b1756b1120e118" providerId="LiveId" clId="{489DA953-6A9B-4633-BFF9-81CA713B463D}" dt="2026-08-15T16:51:28.419" v="1478" actId="20577"/>
        <pc:sldMkLst>
          <pc:docMk/>
          <pc:sldMk cId="3515476380" sldId="283"/>
        </pc:sldMkLst>
        <pc:spChg chg="mod">
          <ac:chgData name="monica Bartling" userId="d0b1756b1120e118" providerId="LiveId" clId="{489DA953-6A9B-4633-BFF9-81CA713B463D}" dt="2026-08-15T16:51:28.419" v="1478" actId="20577"/>
          <ac:spMkLst>
            <pc:docMk/>
            <pc:sldMk cId="3515476380" sldId="283"/>
            <ac:spMk id="3" creationId="{E7F747D6-9822-6BC2-29CF-A2842C555CF2}"/>
          </ac:spMkLst>
        </pc:spChg>
        <pc:picChg chg="add mod">
          <ac:chgData name="monica Bartling" userId="d0b1756b1120e118" providerId="LiveId" clId="{489DA953-6A9B-4633-BFF9-81CA713B463D}" dt="2026-08-15T16:43:30.283" v="1153" actId="14100"/>
          <ac:picMkLst>
            <pc:docMk/>
            <pc:sldMk cId="3515476380" sldId="283"/>
            <ac:picMk id="9" creationId="{4B8803F9-6B05-AB7E-180B-34F5DB3003E1}"/>
          </ac:picMkLst>
        </pc:picChg>
      </pc:sldChg>
      <pc:sldChg chg="addSp delSp modSp new mod">
        <pc:chgData name="monica Bartling" userId="d0b1756b1120e118" providerId="LiveId" clId="{489DA953-6A9B-4633-BFF9-81CA713B463D}" dt="2026-08-15T18:55:05.190" v="2505" actId="313"/>
        <pc:sldMkLst>
          <pc:docMk/>
          <pc:sldMk cId="1011340614" sldId="284"/>
        </pc:sldMkLst>
        <pc:spChg chg="add mod">
          <ac:chgData name="monica Bartling" userId="d0b1756b1120e118" providerId="LiveId" clId="{489DA953-6A9B-4633-BFF9-81CA713B463D}" dt="2026-08-15T18:38:31.392" v="1491" actId="207"/>
          <ac:spMkLst>
            <pc:docMk/>
            <pc:sldMk cId="1011340614" sldId="284"/>
            <ac:spMk id="6" creationId="{37DEAF40-4B45-CD5D-B7C9-99660A476BAA}"/>
          </ac:spMkLst>
        </pc:spChg>
        <pc:spChg chg="add mod">
          <ac:chgData name="monica Bartling" userId="d0b1756b1120e118" providerId="LiveId" clId="{489DA953-6A9B-4633-BFF9-81CA713B463D}" dt="2026-08-15T18:55:05.190" v="2505" actId="313"/>
          <ac:spMkLst>
            <pc:docMk/>
            <pc:sldMk cId="1011340614" sldId="284"/>
            <ac:spMk id="7" creationId="{4EB8BA7D-6BE6-5965-B11A-A9537B822AE9}"/>
          </ac:spMkLst>
        </pc:spChg>
        <pc:picChg chg="add mod ord modCrop">
          <ac:chgData name="monica Bartling" userId="d0b1756b1120e118" providerId="LiveId" clId="{489DA953-6A9B-4633-BFF9-81CA713B463D}" dt="2026-08-15T18:37:50.990" v="1489" actId="14100"/>
          <ac:picMkLst>
            <pc:docMk/>
            <pc:sldMk cId="1011340614" sldId="284"/>
            <ac:picMk id="5" creationId="{E2CBA018-F396-7F8E-22CD-44186C137F7A}"/>
          </ac:picMkLst>
        </pc:picChg>
      </pc:sldChg>
      <pc:sldChg chg="addSp delSp modSp new mod">
        <pc:chgData name="monica Bartling" userId="d0b1756b1120e118" providerId="LiveId" clId="{489DA953-6A9B-4633-BFF9-81CA713B463D}" dt="2026-08-17T14:47:48.841" v="4445" actId="1076"/>
        <pc:sldMkLst>
          <pc:docMk/>
          <pc:sldMk cId="3088367161" sldId="285"/>
        </pc:sldMkLst>
        <pc:spChg chg="mod">
          <ac:chgData name="monica Bartling" userId="d0b1756b1120e118" providerId="LiveId" clId="{489DA953-6A9B-4633-BFF9-81CA713B463D}" dt="2026-08-15T19:28:24.551" v="3376"/>
          <ac:spMkLst>
            <pc:docMk/>
            <pc:sldMk cId="3088367161" sldId="285"/>
            <ac:spMk id="2" creationId="{0DB14B40-89FC-2263-07BD-90326F039ECB}"/>
          </ac:spMkLst>
        </pc:spChg>
        <pc:spChg chg="mod">
          <ac:chgData name="monica Bartling" userId="d0b1756b1120e118" providerId="LiveId" clId="{489DA953-6A9B-4633-BFF9-81CA713B463D}" dt="2026-08-17T14:46:02.416" v="4432" actId="20577"/>
          <ac:spMkLst>
            <pc:docMk/>
            <pc:sldMk cId="3088367161" sldId="285"/>
            <ac:spMk id="3" creationId="{F5DC3229-CC8A-5308-163E-994024B900F8}"/>
          </ac:spMkLst>
        </pc:spChg>
        <pc:spChg chg="add mod">
          <ac:chgData name="monica Bartling" userId="d0b1756b1120e118" providerId="LiveId" clId="{489DA953-6A9B-4633-BFF9-81CA713B463D}" dt="2026-08-15T20:02:35.116" v="4098" actId="20577"/>
          <ac:spMkLst>
            <pc:docMk/>
            <pc:sldMk cId="3088367161" sldId="285"/>
            <ac:spMk id="12" creationId="{A1FCF870-E064-47BE-6E7B-8B7753B55A83}"/>
          </ac:spMkLst>
        </pc:spChg>
        <pc:picChg chg="add mod modCrop">
          <ac:chgData name="monica Bartling" userId="d0b1756b1120e118" providerId="LiveId" clId="{489DA953-6A9B-4633-BFF9-81CA713B463D}" dt="2026-08-17T14:47:48.841" v="4445" actId="1076"/>
          <ac:picMkLst>
            <pc:docMk/>
            <pc:sldMk cId="3088367161" sldId="285"/>
            <ac:picMk id="5" creationId="{E899E28D-E91F-D077-3BBF-8BBB9990C52C}"/>
          </ac:picMkLst>
        </pc:picChg>
        <pc:picChg chg="add mod modCrop">
          <ac:chgData name="monica Bartling" userId="d0b1756b1120e118" providerId="LiveId" clId="{489DA953-6A9B-4633-BFF9-81CA713B463D}" dt="2026-08-15T18:49:39.311" v="2410" actId="1076"/>
          <ac:picMkLst>
            <pc:docMk/>
            <pc:sldMk cId="3088367161" sldId="285"/>
            <ac:picMk id="7" creationId="{A188E88C-16D8-EFA2-8601-65403876A6B4}"/>
          </ac:picMkLst>
        </pc:picChg>
        <pc:picChg chg="add del mod modCrop">
          <ac:chgData name="monica Bartling" userId="d0b1756b1120e118" providerId="LiveId" clId="{489DA953-6A9B-4633-BFF9-81CA713B463D}" dt="2026-08-17T14:43:33.945" v="4172" actId="478"/>
          <ac:picMkLst>
            <pc:docMk/>
            <pc:sldMk cId="3088367161" sldId="285"/>
            <ac:picMk id="9" creationId="{74282C52-8852-30D5-F11C-9B4B9CE464EF}"/>
          </ac:picMkLst>
        </pc:picChg>
        <pc:picChg chg="add mod modCrop">
          <ac:chgData name="monica Bartling" userId="d0b1756b1120e118" providerId="LiveId" clId="{489DA953-6A9B-4633-BFF9-81CA713B463D}" dt="2026-08-17T14:43:36.699" v="4173" actId="1076"/>
          <ac:picMkLst>
            <pc:docMk/>
            <pc:sldMk cId="3088367161" sldId="285"/>
            <ac:picMk id="11" creationId="{5179576D-D879-4201-7F95-1009F0F6B5C7}"/>
          </ac:picMkLst>
        </pc:picChg>
      </pc:sldChg>
      <pc:sldChg chg="addSp modSp new mod">
        <pc:chgData name="monica Bartling" userId="d0b1756b1120e118" providerId="LiveId" clId="{489DA953-6A9B-4633-BFF9-81CA713B463D}" dt="2026-08-17T15:54:55.095" v="7139" actId="14100"/>
        <pc:sldMkLst>
          <pc:docMk/>
          <pc:sldMk cId="552802976" sldId="286"/>
        </pc:sldMkLst>
        <pc:spChg chg="add mod">
          <ac:chgData name="monica Bartling" userId="d0b1756b1120e118" providerId="LiveId" clId="{489DA953-6A9B-4633-BFF9-81CA713B463D}" dt="2026-08-17T15:54:55.095" v="7139" actId="14100"/>
          <ac:spMkLst>
            <pc:docMk/>
            <pc:sldMk cId="552802976" sldId="286"/>
            <ac:spMk id="2" creationId="{C094C5B5-B14C-6A69-3E5E-711E8883F0DF}"/>
          </ac:spMkLst>
        </pc:spChg>
        <pc:spChg chg="add mod">
          <ac:chgData name="monica Bartling" userId="d0b1756b1120e118" providerId="LiveId" clId="{489DA953-6A9B-4633-BFF9-81CA713B463D}" dt="2026-08-15T19:04:24.464" v="3024" actId="20577"/>
          <ac:spMkLst>
            <pc:docMk/>
            <pc:sldMk cId="552802976" sldId="286"/>
            <ac:spMk id="4" creationId="{6B193823-4CD6-E590-622D-BC2E2A05785B}"/>
          </ac:spMkLst>
        </pc:spChg>
        <pc:spChg chg="add mod">
          <ac:chgData name="monica Bartling" userId="d0b1756b1120e118" providerId="LiveId" clId="{489DA953-6A9B-4633-BFF9-81CA713B463D}" dt="2026-08-15T19:13:19.185" v="3372" actId="20577"/>
          <ac:spMkLst>
            <pc:docMk/>
            <pc:sldMk cId="552802976" sldId="286"/>
            <ac:spMk id="7" creationId="{081642E6-34AD-0F73-CCF9-BB9C96B4B776}"/>
          </ac:spMkLst>
        </pc:spChg>
        <pc:picChg chg="add mod modCrop">
          <ac:chgData name="monica Bartling" userId="d0b1756b1120e118" providerId="LiveId" clId="{489DA953-6A9B-4633-BFF9-81CA713B463D}" dt="2026-08-15T19:00:26.521" v="2512" actId="1076"/>
          <ac:picMkLst>
            <pc:docMk/>
            <pc:sldMk cId="552802976" sldId="286"/>
            <ac:picMk id="3" creationId="{63B25415-0C64-722B-E14D-D6268471453E}"/>
          </ac:picMkLst>
        </pc:picChg>
        <pc:picChg chg="add mod modCrop">
          <ac:chgData name="monica Bartling" userId="d0b1756b1120e118" providerId="LiveId" clId="{489DA953-6A9B-4633-BFF9-81CA713B463D}" dt="2026-08-17T15:52:08.429" v="7134" actId="14100"/>
          <ac:picMkLst>
            <pc:docMk/>
            <pc:sldMk cId="552802976" sldId="286"/>
            <ac:picMk id="6" creationId="{CB17A48F-F7FB-DADA-6735-D220ED5A0156}"/>
          </ac:picMkLst>
        </pc:picChg>
        <pc:cxnChg chg="add mod">
          <ac:chgData name="monica Bartling" userId="d0b1756b1120e118" providerId="LiveId" clId="{489DA953-6A9B-4633-BFF9-81CA713B463D}" dt="2026-08-15T19:12:16.314" v="3327" actId="692"/>
          <ac:cxnSpMkLst>
            <pc:docMk/>
            <pc:sldMk cId="552802976" sldId="286"/>
            <ac:cxnSpMk id="9" creationId="{EEBB4517-3C2B-B6C7-D199-05CA59CAC1D9}"/>
          </ac:cxnSpMkLst>
        </pc:cxnChg>
      </pc:sldChg>
      <pc:sldChg chg="addSp modSp new mod">
        <pc:chgData name="monica Bartling" userId="d0b1756b1120e118" providerId="LiveId" clId="{489DA953-6A9B-4633-BFF9-81CA713B463D}" dt="2026-08-15T19:35:05.400" v="3646" actId="20577"/>
        <pc:sldMkLst>
          <pc:docMk/>
          <pc:sldMk cId="3681411396" sldId="287"/>
        </pc:sldMkLst>
        <pc:spChg chg="add">
          <ac:chgData name="monica Bartling" userId="d0b1756b1120e118" providerId="LiveId" clId="{489DA953-6A9B-4633-BFF9-81CA713B463D}" dt="2026-08-15T19:27:40.528" v="3375"/>
          <ac:spMkLst>
            <pc:docMk/>
            <pc:sldMk cId="3681411396" sldId="287"/>
            <ac:spMk id="2" creationId="{0095C930-0A06-83E4-BD38-C70A57A97D84}"/>
          </ac:spMkLst>
        </pc:spChg>
        <pc:spChg chg="add mod">
          <ac:chgData name="monica Bartling" userId="d0b1756b1120e118" providerId="LiveId" clId="{489DA953-6A9B-4633-BFF9-81CA713B463D}" dt="2026-08-15T19:35:05.400" v="3646" actId="20577"/>
          <ac:spMkLst>
            <pc:docMk/>
            <pc:sldMk cId="3681411396" sldId="287"/>
            <ac:spMk id="3" creationId="{298BEE11-B442-7C11-30E4-4375F73FAF43}"/>
          </ac:spMkLst>
        </pc:spChg>
        <pc:spChg chg="add mod">
          <ac:chgData name="monica Bartling" userId="d0b1756b1120e118" providerId="LiveId" clId="{489DA953-6A9B-4633-BFF9-81CA713B463D}" dt="2026-08-15T19:32:03.990" v="3610" actId="255"/>
          <ac:spMkLst>
            <pc:docMk/>
            <pc:sldMk cId="3681411396" sldId="287"/>
            <ac:spMk id="4" creationId="{B439E0E1-4634-E30A-53A6-A376E927A347}"/>
          </ac:spMkLst>
        </pc:spChg>
        <pc:picChg chg="add mod">
          <ac:chgData name="monica Bartling" userId="d0b1756b1120e118" providerId="LiveId" clId="{489DA953-6A9B-4633-BFF9-81CA713B463D}" dt="2026-08-15T19:29:05.683" v="3382" actId="1076"/>
          <ac:picMkLst>
            <pc:docMk/>
            <pc:sldMk cId="3681411396" sldId="287"/>
            <ac:picMk id="2049" creationId="{F93B6E15-7CDE-2CAB-3E16-F762B08DCF5D}"/>
          </ac:picMkLst>
        </pc:picChg>
      </pc:sldChg>
      <pc:sldChg chg="delSp modSp add mod">
        <pc:chgData name="monica Bartling" userId="d0b1756b1120e118" providerId="LiveId" clId="{489DA953-6A9B-4633-BFF9-81CA713B463D}" dt="2026-08-15T19:46:35.067" v="3868" actId="1076"/>
        <pc:sldMkLst>
          <pc:docMk/>
          <pc:sldMk cId="2331856759" sldId="288"/>
        </pc:sldMkLst>
        <pc:spChg chg="mod">
          <ac:chgData name="monica Bartling" userId="d0b1756b1120e118" providerId="LiveId" clId="{489DA953-6A9B-4633-BFF9-81CA713B463D}" dt="2026-08-15T19:46:35.067" v="3868" actId="1076"/>
          <ac:spMkLst>
            <pc:docMk/>
            <pc:sldMk cId="2331856759" sldId="288"/>
            <ac:spMk id="3" creationId="{AC407391-4792-7CF2-57B3-B962E53D9269}"/>
          </ac:spMkLst>
        </pc:spChg>
      </pc:sldChg>
      <pc:sldChg chg="addSp modSp new mod">
        <pc:chgData name="monica Bartling" userId="d0b1756b1120e118" providerId="LiveId" clId="{489DA953-6A9B-4633-BFF9-81CA713B463D}" dt="2026-08-15T19:46:57.893" v="3870" actId="1076"/>
        <pc:sldMkLst>
          <pc:docMk/>
          <pc:sldMk cId="336965843" sldId="289"/>
        </pc:sldMkLst>
        <pc:spChg chg="add mod">
          <ac:chgData name="monica Bartling" userId="d0b1756b1120e118" providerId="LiveId" clId="{489DA953-6A9B-4633-BFF9-81CA713B463D}" dt="2026-08-15T19:46:57.893" v="3870" actId="1076"/>
          <ac:spMkLst>
            <pc:docMk/>
            <pc:sldMk cId="336965843" sldId="289"/>
            <ac:spMk id="3" creationId="{B1428113-081F-CC0B-43F1-0AAB13DCFB30}"/>
          </ac:spMkLst>
        </pc:spChg>
      </pc:sldChg>
      <pc:sldChg chg="del">
        <pc:chgData name="monica Bartling" userId="d0b1756b1120e118" providerId="LiveId" clId="{489DA953-6A9B-4633-BFF9-81CA713B463D}" dt="2026-08-14T04:20:09.637" v="329" actId="2696"/>
        <pc:sldMkLst>
          <pc:docMk/>
          <pc:sldMk cId="3352722545" sldId="289"/>
        </pc:sldMkLst>
      </pc:sldChg>
      <pc:sldChg chg="addSp modSp new mod">
        <pc:chgData name="monica Bartling" userId="d0b1756b1120e118" providerId="LiveId" clId="{489DA953-6A9B-4633-BFF9-81CA713B463D}" dt="2026-08-15T19:37:01.237" v="3661" actId="113"/>
        <pc:sldMkLst>
          <pc:docMk/>
          <pc:sldMk cId="2282509314" sldId="290"/>
        </pc:sldMkLst>
        <pc:spChg chg="add mod">
          <ac:chgData name="monica Bartling" userId="d0b1756b1120e118" providerId="LiveId" clId="{489DA953-6A9B-4633-BFF9-81CA713B463D}" dt="2026-08-15T19:37:01.237" v="3661" actId="113"/>
          <ac:spMkLst>
            <pc:docMk/>
            <pc:sldMk cId="2282509314" sldId="290"/>
            <ac:spMk id="3" creationId="{6BFF1B62-686F-DBC1-3785-4D4C4E2B75F9}"/>
          </ac:spMkLst>
        </pc:spChg>
      </pc:sldChg>
      <pc:sldChg chg="addSp delSp modSp new mod">
        <pc:chgData name="monica Bartling" userId="d0b1756b1120e118" providerId="LiveId" clId="{489DA953-6A9B-4633-BFF9-81CA713B463D}" dt="2026-08-17T22:56:24.307" v="7153" actId="1076"/>
        <pc:sldMkLst>
          <pc:docMk/>
          <pc:sldMk cId="2111927038" sldId="291"/>
        </pc:sldMkLst>
        <pc:spChg chg="add mod">
          <ac:chgData name="monica Bartling" userId="d0b1756b1120e118" providerId="LiveId" clId="{489DA953-6A9B-4633-BFF9-81CA713B463D}" dt="2026-08-17T22:56:24.307" v="7153" actId="1076"/>
          <ac:spMkLst>
            <pc:docMk/>
            <pc:sldMk cId="2111927038" sldId="291"/>
            <ac:spMk id="12" creationId="{FE99A152-0329-266F-BB9F-477801A8635E}"/>
          </ac:spMkLst>
        </pc:spChg>
        <pc:picChg chg="add mod modCrop">
          <ac:chgData name="monica Bartling" userId="d0b1756b1120e118" providerId="LiveId" clId="{489DA953-6A9B-4633-BFF9-81CA713B463D}" dt="2026-08-17T22:54:41.195" v="7146" actId="1076"/>
          <ac:picMkLst>
            <pc:docMk/>
            <pc:sldMk cId="2111927038" sldId="291"/>
            <ac:picMk id="3" creationId="{7BBF625B-657A-AAD3-2157-B95788D14DAB}"/>
          </ac:picMkLst>
        </pc:picChg>
        <pc:picChg chg="add mod modCrop">
          <ac:chgData name="monica Bartling" userId="d0b1756b1120e118" providerId="LiveId" clId="{489DA953-6A9B-4633-BFF9-81CA713B463D}" dt="2026-08-17T22:55:50.417" v="7152" actId="1076"/>
          <ac:picMkLst>
            <pc:docMk/>
            <pc:sldMk cId="2111927038" sldId="291"/>
            <ac:picMk id="5" creationId="{12A6B91E-7905-444A-CD20-6BB601DF4165}"/>
          </ac:picMkLst>
        </pc:picChg>
        <pc:picChg chg="add del mod modCrop">
          <ac:chgData name="monica Bartling" userId="d0b1756b1120e118" providerId="LiveId" clId="{489DA953-6A9B-4633-BFF9-81CA713B463D}" dt="2026-08-17T22:53:30.850" v="7140" actId="478"/>
          <ac:picMkLst>
            <pc:docMk/>
            <pc:sldMk cId="2111927038" sldId="291"/>
            <ac:picMk id="9" creationId="{AB5F813E-3C80-7CC1-5530-141861251E91}"/>
          </ac:picMkLst>
        </pc:picChg>
      </pc:sldChg>
      <pc:sldChg chg="addSp delSp modSp add mod ord">
        <pc:chgData name="monica Bartling" userId="d0b1756b1120e118" providerId="LiveId" clId="{489DA953-6A9B-4633-BFF9-81CA713B463D}" dt="2026-08-17T14:53:51.605" v="4485" actId="14100"/>
        <pc:sldMkLst>
          <pc:docMk/>
          <pc:sldMk cId="160088356" sldId="292"/>
        </pc:sldMkLst>
        <pc:spChg chg="mod">
          <ac:chgData name="monica Bartling" userId="d0b1756b1120e118" providerId="LiveId" clId="{489DA953-6A9B-4633-BFF9-81CA713B463D}" dt="2026-08-17T14:53:28.179" v="4480" actId="20577"/>
          <ac:spMkLst>
            <pc:docMk/>
            <pc:sldMk cId="160088356" sldId="292"/>
            <ac:spMk id="3" creationId="{BA8D9833-FF32-7739-4D6A-C9E4DCA718B5}"/>
          </ac:spMkLst>
        </pc:spChg>
        <pc:picChg chg="add mod modCrop">
          <ac:chgData name="monica Bartling" userId="d0b1756b1120e118" providerId="LiveId" clId="{489DA953-6A9B-4633-BFF9-81CA713B463D}" dt="2026-08-17T14:53:32.546" v="4481" actId="1076"/>
          <ac:picMkLst>
            <pc:docMk/>
            <pc:sldMk cId="160088356" sldId="292"/>
            <ac:picMk id="5" creationId="{3358A499-D3DC-830A-A65C-0353034731A7}"/>
          </ac:picMkLst>
        </pc:picChg>
        <pc:picChg chg="add mod modCrop">
          <ac:chgData name="monica Bartling" userId="d0b1756b1120e118" providerId="LiveId" clId="{489DA953-6A9B-4633-BFF9-81CA713B463D}" dt="2026-08-17T14:53:51.605" v="4485" actId="14100"/>
          <ac:picMkLst>
            <pc:docMk/>
            <pc:sldMk cId="160088356" sldId="292"/>
            <ac:picMk id="8" creationId="{D11A5AEB-0786-F5C5-8EAF-70DA82113E5F}"/>
          </ac:picMkLst>
        </pc:picChg>
        <pc:picChg chg="del">
          <ac:chgData name="monica Bartling" userId="d0b1756b1120e118" providerId="LiveId" clId="{489DA953-6A9B-4633-BFF9-81CA713B463D}" dt="2026-08-17T14:41:40.736" v="4117" actId="478"/>
          <ac:picMkLst>
            <pc:docMk/>
            <pc:sldMk cId="160088356" sldId="292"/>
            <ac:picMk id="11" creationId="{769AC048-7085-46AF-F8A2-753D4ACE8BD8}"/>
          </ac:picMkLst>
        </pc:picChg>
      </pc:sldChg>
      <pc:sldChg chg="del">
        <pc:chgData name="monica Bartling" userId="d0b1756b1120e118" providerId="LiveId" clId="{489DA953-6A9B-4633-BFF9-81CA713B463D}" dt="2026-08-14T04:20:19.420" v="330" actId="2696"/>
        <pc:sldMkLst>
          <pc:docMk/>
          <pc:sldMk cId="2490533929" sldId="292"/>
        </pc:sldMkLst>
      </pc:sldChg>
      <pc:sldChg chg="delSp modSp add mod">
        <pc:chgData name="monica Bartling" userId="d0b1756b1120e118" providerId="LiveId" clId="{489DA953-6A9B-4633-BFF9-81CA713B463D}" dt="2026-08-17T15:42:22.768" v="6375" actId="207"/>
        <pc:sldMkLst>
          <pc:docMk/>
          <pc:sldMk cId="256826310" sldId="293"/>
        </pc:sldMkLst>
        <pc:spChg chg="mod">
          <ac:chgData name="monica Bartling" userId="d0b1756b1120e118" providerId="LiveId" clId="{489DA953-6A9B-4633-BFF9-81CA713B463D}" dt="2026-08-17T15:31:30.722" v="4836" actId="20577"/>
          <ac:spMkLst>
            <pc:docMk/>
            <pc:sldMk cId="256826310" sldId="293"/>
            <ac:spMk id="3" creationId="{D9201D0B-5400-7CA8-7033-0AA02796C345}"/>
          </ac:spMkLst>
        </pc:spChg>
        <pc:spChg chg="mod">
          <ac:chgData name="monica Bartling" userId="d0b1756b1120e118" providerId="LiveId" clId="{489DA953-6A9B-4633-BFF9-81CA713B463D}" dt="2026-08-17T15:40:42.130" v="6368" actId="1076"/>
          <ac:spMkLst>
            <pc:docMk/>
            <pc:sldMk cId="256826310" sldId="293"/>
            <ac:spMk id="4" creationId="{68AD6E23-21BA-3AC8-A839-0A285234CDDD}"/>
          </ac:spMkLst>
        </pc:spChg>
        <pc:spChg chg="mod">
          <ac:chgData name="monica Bartling" userId="d0b1756b1120e118" providerId="LiveId" clId="{489DA953-6A9B-4633-BFF9-81CA713B463D}" dt="2026-08-17T15:42:22.768" v="6375" actId="207"/>
          <ac:spMkLst>
            <pc:docMk/>
            <pc:sldMk cId="256826310" sldId="293"/>
            <ac:spMk id="5" creationId="{CA5D89BB-A164-49FA-464D-B8FEBC879F33}"/>
          </ac:spMkLst>
        </pc:spChg>
        <pc:spChg chg="del mod">
          <ac:chgData name="monica Bartling" userId="d0b1756b1120e118" providerId="LiveId" clId="{489DA953-6A9B-4633-BFF9-81CA713B463D}" dt="2026-08-17T15:39:36.432" v="6238" actId="478"/>
          <ac:spMkLst>
            <pc:docMk/>
            <pc:sldMk cId="256826310" sldId="293"/>
            <ac:spMk id="6" creationId="{60813528-C13F-615F-C9B8-1DC6A4F21A5E}"/>
          </ac:spMkLst>
        </pc:spChg>
      </pc:sldChg>
      <pc:sldChg chg="del">
        <pc:chgData name="monica Bartling" userId="d0b1756b1120e118" providerId="LiveId" clId="{489DA953-6A9B-4633-BFF9-81CA713B463D}" dt="2026-08-14T04:20:09.637" v="329" actId="2696"/>
        <pc:sldMkLst>
          <pc:docMk/>
          <pc:sldMk cId="2081181085" sldId="293"/>
        </pc:sldMkLst>
      </pc:sldChg>
      <pc:sldChg chg="addSp delSp modSp add del mod">
        <pc:chgData name="monica Bartling" userId="d0b1756b1120e118" providerId="LiveId" clId="{489DA953-6A9B-4633-BFF9-81CA713B463D}" dt="2026-08-17T15:27:22.226" v="4797" actId="20577"/>
        <pc:sldMkLst>
          <pc:docMk/>
          <pc:sldMk cId="502239195" sldId="294"/>
        </pc:sldMkLst>
        <pc:spChg chg="mod">
          <ac:chgData name="monica Bartling" userId="d0b1756b1120e118" providerId="LiveId" clId="{489DA953-6A9B-4633-BFF9-81CA713B463D}" dt="2026-08-17T15:26:49.273" v="4792" actId="1076"/>
          <ac:spMkLst>
            <pc:docMk/>
            <pc:sldMk cId="502239195" sldId="294"/>
            <ac:spMk id="2" creationId="{29695FDB-E0CF-BAEF-0885-1D8EF7545F45}"/>
          </ac:spMkLst>
        </pc:spChg>
        <pc:spChg chg="add mod">
          <ac:chgData name="monica Bartling" userId="d0b1756b1120e118" providerId="LiveId" clId="{489DA953-6A9B-4633-BFF9-81CA713B463D}" dt="2026-08-17T15:27:22.226" v="4797" actId="20577"/>
          <ac:spMkLst>
            <pc:docMk/>
            <pc:sldMk cId="502239195" sldId="294"/>
            <ac:spMk id="10" creationId="{24A96A77-A8AB-48BE-5C08-0B38F3FBFFA1}"/>
          </ac:spMkLst>
        </pc:spChg>
        <pc:picChg chg="add del mod modCrop">
          <ac:chgData name="monica Bartling" userId="d0b1756b1120e118" providerId="LiveId" clId="{489DA953-6A9B-4633-BFF9-81CA713B463D}" dt="2026-08-17T15:24:40.783" v="4661" actId="478"/>
          <ac:picMkLst>
            <pc:docMk/>
            <pc:sldMk cId="502239195" sldId="294"/>
            <ac:picMk id="5" creationId="{3844829F-C02B-0D8B-DE17-ACADECD05631}"/>
          </ac:picMkLst>
        </pc:picChg>
        <pc:picChg chg="add mod modCrop">
          <ac:chgData name="monica Bartling" userId="d0b1756b1120e118" providerId="LiveId" clId="{489DA953-6A9B-4633-BFF9-81CA713B463D}" dt="2026-08-17T15:25:54.771" v="4672" actId="1076"/>
          <ac:picMkLst>
            <pc:docMk/>
            <pc:sldMk cId="502239195" sldId="294"/>
            <ac:picMk id="9" creationId="{8188FCBE-5AD7-809F-EA7F-C1A40CAA2382}"/>
          </ac:picMkLst>
        </pc:picChg>
        <pc:picChg chg="del">
          <ac:chgData name="monica Bartling" userId="d0b1756b1120e118" providerId="LiveId" clId="{489DA953-6A9B-4633-BFF9-81CA713B463D}" dt="2026-08-17T15:10:44.515" v="4649" actId="478"/>
          <ac:picMkLst>
            <pc:docMk/>
            <pc:sldMk cId="502239195" sldId="294"/>
            <ac:picMk id="12" creationId="{10F73621-5A55-A16F-21FD-7EE5DD332CDC}"/>
          </ac:picMkLst>
        </pc:picChg>
        <pc:picChg chg="del mod">
          <ac:chgData name="monica Bartling" userId="d0b1756b1120e118" providerId="LiveId" clId="{489DA953-6A9B-4633-BFF9-81CA713B463D}" dt="2026-08-17T15:25:44.612" v="4670" actId="478"/>
          <ac:picMkLst>
            <pc:docMk/>
            <pc:sldMk cId="502239195" sldId="294"/>
            <ac:picMk id="14" creationId="{F27F6F6A-3921-FC1A-CB28-B83098EED0DE}"/>
          </ac:picMkLst>
        </pc:picChg>
        <pc:picChg chg="del mod">
          <ac:chgData name="monica Bartling" userId="d0b1756b1120e118" providerId="LiveId" clId="{489DA953-6A9B-4633-BFF9-81CA713B463D}" dt="2026-08-17T15:24:38.683" v="4660" actId="478"/>
          <ac:picMkLst>
            <pc:docMk/>
            <pc:sldMk cId="502239195" sldId="294"/>
            <ac:picMk id="18" creationId="{A2EE6FE7-9247-AB69-57D6-81CB4B509CE8}"/>
          </ac:picMkLst>
        </pc:picChg>
      </pc:sldChg>
      <pc:sldChg chg="del">
        <pc:chgData name="monica Bartling" userId="d0b1756b1120e118" providerId="LiveId" clId="{489DA953-6A9B-4633-BFF9-81CA713B463D}" dt="2026-08-14T04:20:09.637" v="329" actId="2696"/>
        <pc:sldMkLst>
          <pc:docMk/>
          <pc:sldMk cId="3859212607" sldId="294"/>
        </pc:sldMkLst>
      </pc:sldChg>
      <pc:sldChg chg="add">
        <pc:chgData name="monica Bartling" userId="d0b1756b1120e118" providerId="LiveId" clId="{489DA953-6A9B-4633-BFF9-81CA713B463D}" dt="2026-08-17T15:27:44.529" v="4798" actId="2890"/>
        <pc:sldMkLst>
          <pc:docMk/>
          <pc:sldMk cId="273282098" sldId="295"/>
        </pc:sldMkLst>
      </pc:sldChg>
      <pc:sldChg chg="del">
        <pc:chgData name="monica Bartling" userId="d0b1756b1120e118" providerId="LiveId" clId="{489DA953-6A9B-4633-BFF9-81CA713B463D}" dt="2026-08-14T04:20:19.420" v="330" actId="2696"/>
        <pc:sldMkLst>
          <pc:docMk/>
          <pc:sldMk cId="3861141519" sldId="295"/>
        </pc:sldMkLst>
      </pc:sldChg>
      <pc:sldChg chg="del">
        <pc:chgData name="monica Bartling" userId="d0b1756b1120e118" providerId="LiveId" clId="{489DA953-6A9B-4633-BFF9-81CA713B463D}" dt="2026-08-14T04:20:19.420" v="330" actId="2696"/>
        <pc:sldMkLst>
          <pc:docMk/>
          <pc:sldMk cId="724539225" sldId="296"/>
        </pc:sldMkLst>
      </pc:sldChg>
      <pc:sldChg chg="modSp add mod">
        <pc:chgData name="monica Bartling" userId="d0b1756b1120e118" providerId="LiveId" clId="{489DA953-6A9B-4633-BFF9-81CA713B463D}" dt="2026-08-17T15:47:41.968" v="7038" actId="20577"/>
        <pc:sldMkLst>
          <pc:docMk/>
          <pc:sldMk cId="1695325010" sldId="296"/>
        </pc:sldMkLst>
        <pc:spChg chg="mod">
          <ac:chgData name="monica Bartling" userId="d0b1756b1120e118" providerId="LiveId" clId="{489DA953-6A9B-4633-BFF9-81CA713B463D}" dt="2026-08-17T15:44:19.356" v="6415" actId="20577"/>
          <ac:spMkLst>
            <pc:docMk/>
            <pc:sldMk cId="1695325010" sldId="296"/>
            <ac:spMk id="4" creationId="{3F5CCA1A-61A9-C6F4-ACAC-9594AEE8DA93}"/>
          </ac:spMkLst>
        </pc:spChg>
        <pc:spChg chg="mod">
          <ac:chgData name="monica Bartling" userId="d0b1756b1120e118" providerId="LiveId" clId="{489DA953-6A9B-4633-BFF9-81CA713B463D}" dt="2026-08-17T15:47:41.968" v="7038" actId="20577"/>
          <ac:spMkLst>
            <pc:docMk/>
            <pc:sldMk cId="1695325010" sldId="296"/>
            <ac:spMk id="5" creationId="{FB02049D-02CF-631F-5EDC-2D55F03BF7AB}"/>
          </ac:spMkLst>
        </pc:spChg>
      </pc:sldChg>
      <pc:sldChg chg="new del">
        <pc:chgData name="monica Bartling" userId="d0b1756b1120e118" providerId="LiveId" clId="{489DA953-6A9B-4633-BFF9-81CA713B463D}" dt="2026-08-17T15:49:43.962" v="7123" actId="2696"/>
        <pc:sldMkLst>
          <pc:docMk/>
          <pc:sldMk cId="430934301" sldId="297"/>
        </pc:sldMkLst>
      </pc:sldChg>
      <pc:sldChg chg="del">
        <pc:chgData name="monica Bartling" userId="d0b1756b1120e118" providerId="LiveId" clId="{489DA953-6A9B-4633-BFF9-81CA713B463D}" dt="2026-08-14T04:20:19.420" v="330" actId="2696"/>
        <pc:sldMkLst>
          <pc:docMk/>
          <pc:sldMk cId="1846411526" sldId="297"/>
        </pc:sldMkLst>
      </pc:sldChg>
      <pc:sldChg chg="del">
        <pc:chgData name="monica Bartling" userId="d0b1756b1120e118" providerId="LiveId" clId="{489DA953-6A9B-4633-BFF9-81CA713B463D}" dt="2026-08-14T04:20:19.420" v="330" actId="2696"/>
        <pc:sldMkLst>
          <pc:docMk/>
          <pc:sldMk cId="1371891193" sldId="298"/>
        </pc:sldMkLst>
      </pc:sldChg>
      <pc:sldChg chg="modSp add mod">
        <pc:chgData name="monica Bartling" userId="d0b1756b1120e118" providerId="LiveId" clId="{489DA953-6A9B-4633-BFF9-81CA713B463D}" dt="2026-08-17T15:49:32.749" v="7122" actId="1076"/>
        <pc:sldMkLst>
          <pc:docMk/>
          <pc:sldMk cId="3073507607" sldId="298"/>
        </pc:sldMkLst>
        <pc:spChg chg="mod">
          <ac:chgData name="monica Bartling" userId="d0b1756b1120e118" providerId="LiveId" clId="{489DA953-6A9B-4633-BFF9-81CA713B463D}" dt="2026-08-17T15:49:32.749" v="7122" actId="1076"/>
          <ac:spMkLst>
            <pc:docMk/>
            <pc:sldMk cId="3073507607" sldId="298"/>
            <ac:spMk id="4" creationId="{9E29A4F5-2E77-A68C-771D-919C0FA0DE85}"/>
          </ac:spMkLst>
        </pc:spChg>
      </pc:sldChg>
      <pc:sldChg chg="del">
        <pc:chgData name="monica Bartling" userId="d0b1756b1120e118" providerId="LiveId" clId="{489DA953-6A9B-4633-BFF9-81CA713B463D}" dt="2026-08-14T04:20:29.590" v="331" actId="2696"/>
        <pc:sldMkLst>
          <pc:docMk/>
          <pc:sldMk cId="2211585676" sldId="299"/>
        </pc:sldMkLst>
      </pc:sldChg>
      <pc:sldChg chg="del">
        <pc:chgData name="monica Bartling" userId="d0b1756b1120e118" providerId="LiveId" clId="{489DA953-6A9B-4633-BFF9-81CA713B463D}" dt="2026-08-14T04:20:29.590" v="331" actId="2696"/>
        <pc:sldMkLst>
          <pc:docMk/>
          <pc:sldMk cId="4193995698" sldId="300"/>
        </pc:sldMkLst>
      </pc:sldChg>
      <pc:sldChg chg="del">
        <pc:chgData name="monica Bartling" userId="d0b1756b1120e118" providerId="LiveId" clId="{489DA953-6A9B-4633-BFF9-81CA713B463D}" dt="2026-08-14T04:20:29.590" v="331" actId="2696"/>
        <pc:sldMkLst>
          <pc:docMk/>
          <pc:sldMk cId="4174343434" sldId="301"/>
        </pc:sldMkLst>
      </pc:sldChg>
      <pc:sldChg chg="del">
        <pc:chgData name="monica Bartling" userId="d0b1756b1120e118" providerId="LiveId" clId="{489DA953-6A9B-4633-BFF9-81CA713B463D}" dt="2026-08-14T04:20:40.030" v="332" actId="2696"/>
        <pc:sldMkLst>
          <pc:docMk/>
          <pc:sldMk cId="2093534954" sldId="302"/>
        </pc:sldMkLst>
      </pc:sldChg>
      <pc:sldChg chg="del">
        <pc:chgData name="monica Bartling" userId="d0b1756b1120e118" providerId="LiveId" clId="{489DA953-6A9B-4633-BFF9-81CA713B463D}" dt="2026-08-14T04:20:40.030" v="332" actId="2696"/>
        <pc:sldMkLst>
          <pc:docMk/>
          <pc:sldMk cId="2996413881" sldId="303"/>
        </pc:sldMkLst>
      </pc:sldChg>
      <pc:sldChg chg="del">
        <pc:chgData name="monica Bartling" userId="d0b1756b1120e118" providerId="LiveId" clId="{489DA953-6A9B-4633-BFF9-81CA713B463D}" dt="2026-08-14T04:20:47.674" v="333" actId="2696"/>
        <pc:sldMkLst>
          <pc:docMk/>
          <pc:sldMk cId="2265308646" sldId="304"/>
        </pc:sldMkLst>
      </pc:sldChg>
      <pc:sldChg chg="del">
        <pc:chgData name="monica Bartling" userId="d0b1756b1120e118" providerId="LiveId" clId="{489DA953-6A9B-4633-BFF9-81CA713B463D}" dt="2026-08-14T04:21:08.675" v="334" actId="2696"/>
        <pc:sldMkLst>
          <pc:docMk/>
          <pc:sldMk cId="4092951436" sldId="305"/>
        </pc:sldMkLst>
      </pc:sldChg>
      <pc:sldChg chg="del">
        <pc:chgData name="monica Bartling" userId="d0b1756b1120e118" providerId="LiveId" clId="{489DA953-6A9B-4633-BFF9-81CA713B463D}" dt="2026-08-14T04:21:08.675" v="334" actId="2696"/>
        <pc:sldMkLst>
          <pc:docMk/>
          <pc:sldMk cId="3969582756" sldId="306"/>
        </pc:sldMkLst>
      </pc:sldChg>
      <pc:sldChg chg="del">
        <pc:chgData name="monica Bartling" userId="d0b1756b1120e118" providerId="LiveId" clId="{489DA953-6A9B-4633-BFF9-81CA713B463D}" dt="2026-08-14T04:20:29.590" v="331" actId="2696"/>
        <pc:sldMkLst>
          <pc:docMk/>
          <pc:sldMk cId="1146285530" sldId="310"/>
        </pc:sldMkLst>
      </pc:sldChg>
      <pc:sldChg chg="del">
        <pc:chgData name="monica Bartling" userId="d0b1756b1120e118" providerId="LiveId" clId="{489DA953-6A9B-4633-BFF9-81CA713B463D}" dt="2026-08-14T04:20:40.030" v="332" actId="2696"/>
        <pc:sldMkLst>
          <pc:docMk/>
          <pc:sldMk cId="2367844757" sldId="311"/>
        </pc:sldMkLst>
      </pc:sldChg>
      <pc:sldChg chg="del">
        <pc:chgData name="monica Bartling" userId="d0b1756b1120e118" providerId="LiveId" clId="{489DA953-6A9B-4633-BFF9-81CA713B463D}" dt="2026-08-14T04:20:40.030" v="332" actId="2696"/>
        <pc:sldMkLst>
          <pc:docMk/>
          <pc:sldMk cId="2198515615" sldId="312"/>
        </pc:sldMkLst>
      </pc:sldChg>
      <pc:sldChg chg="del">
        <pc:chgData name="monica Bartling" userId="d0b1756b1120e118" providerId="LiveId" clId="{489DA953-6A9B-4633-BFF9-81CA713B463D}" dt="2026-08-14T04:20:40.030" v="332" actId="2696"/>
        <pc:sldMkLst>
          <pc:docMk/>
          <pc:sldMk cId="3407172815" sldId="314"/>
        </pc:sldMkLst>
      </pc:sldChg>
      <pc:sldChg chg="del">
        <pc:chgData name="monica Bartling" userId="d0b1756b1120e118" providerId="LiveId" clId="{489DA953-6A9B-4633-BFF9-81CA713B463D}" dt="2026-08-14T04:20:47.674" v="333" actId="2696"/>
        <pc:sldMkLst>
          <pc:docMk/>
          <pc:sldMk cId="2085943130" sldId="315"/>
        </pc:sldMkLst>
      </pc:sldChg>
      <pc:sldChg chg="del">
        <pc:chgData name="monica Bartling" userId="d0b1756b1120e118" providerId="LiveId" clId="{489DA953-6A9B-4633-BFF9-81CA713B463D}" dt="2026-08-14T04:21:08.675" v="334" actId="2696"/>
        <pc:sldMkLst>
          <pc:docMk/>
          <pc:sldMk cId="2453727475" sldId="316"/>
        </pc:sldMkLst>
      </pc:sldChg>
      <pc:sldChg chg="del">
        <pc:chgData name="monica Bartling" userId="d0b1756b1120e118" providerId="LiveId" clId="{489DA953-6A9B-4633-BFF9-81CA713B463D}" dt="2026-08-14T04:21:08.675" v="334" actId="2696"/>
        <pc:sldMkLst>
          <pc:docMk/>
          <pc:sldMk cId="1627029251" sldId="317"/>
        </pc:sldMkLst>
      </pc:sldChg>
      <pc:sldChg chg="del">
        <pc:chgData name="monica Bartling" userId="d0b1756b1120e118" providerId="LiveId" clId="{489DA953-6A9B-4633-BFF9-81CA713B463D}" dt="2026-08-14T04:21:08.675" v="334" actId="2696"/>
        <pc:sldMkLst>
          <pc:docMk/>
          <pc:sldMk cId="215813674" sldId="318"/>
        </pc:sldMkLst>
      </pc:sldChg>
      <pc:sldChg chg="del">
        <pc:chgData name="monica Bartling" userId="d0b1756b1120e118" providerId="LiveId" clId="{489DA953-6A9B-4633-BFF9-81CA713B463D}" dt="2026-08-14T04:20:47.674" v="333" actId="2696"/>
        <pc:sldMkLst>
          <pc:docMk/>
          <pc:sldMk cId="424935172" sldId="319"/>
        </pc:sldMkLst>
      </pc:sldChg>
      <pc:sldChg chg="del">
        <pc:chgData name="monica Bartling" userId="d0b1756b1120e118" providerId="LiveId" clId="{489DA953-6A9B-4633-BFF9-81CA713B463D}" dt="2026-08-14T04:20:47.674" v="333" actId="2696"/>
        <pc:sldMkLst>
          <pc:docMk/>
          <pc:sldMk cId="2923937967" sldId="320"/>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03FB2-224E-35BA-AC0D-54493E1F5DC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B20BBBE-A49F-8352-99C1-EF44D2D17A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937F079-53A0-D438-BA1E-7F9CF833721D}"/>
              </a:ext>
            </a:extLst>
          </p:cNvPr>
          <p:cNvSpPr>
            <a:spLocks noGrp="1"/>
          </p:cNvSpPr>
          <p:nvPr>
            <p:ph type="dt" sz="half" idx="10"/>
          </p:nvPr>
        </p:nvSpPr>
        <p:spPr/>
        <p:txBody>
          <a:bodyPr/>
          <a:lstStyle/>
          <a:p>
            <a:fld id="{DBA62BEA-E000-4DC5-B2E5-77741FDF5BF9}" type="datetimeFigureOut">
              <a:rPr lang="en-US" smtClean="0"/>
              <a:t>8/17/2026</a:t>
            </a:fld>
            <a:endParaRPr lang="en-US" dirty="0"/>
          </a:p>
        </p:txBody>
      </p:sp>
      <p:sp>
        <p:nvSpPr>
          <p:cNvPr id="5" name="Footer Placeholder 4">
            <a:extLst>
              <a:ext uri="{FF2B5EF4-FFF2-40B4-BE49-F238E27FC236}">
                <a16:creationId xmlns:a16="http://schemas.microsoft.com/office/drawing/2014/main" id="{72199F02-E1E3-6061-D9E6-7CCA06842C6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F063DB0-6045-5ADB-BEE8-94025B7FC059}"/>
              </a:ext>
            </a:extLst>
          </p:cNvPr>
          <p:cNvSpPr>
            <a:spLocks noGrp="1"/>
          </p:cNvSpPr>
          <p:nvPr>
            <p:ph type="sldNum" sz="quarter" idx="12"/>
          </p:nvPr>
        </p:nvSpPr>
        <p:spPr/>
        <p:txBody>
          <a:bodyPr/>
          <a:lstStyle/>
          <a:p>
            <a:fld id="{EEF9A65B-FFC3-45B3-8CAB-83CB2B887487}" type="slidenum">
              <a:rPr lang="en-US" smtClean="0"/>
              <a:t>‹#›</a:t>
            </a:fld>
            <a:endParaRPr lang="en-US" dirty="0"/>
          </a:p>
        </p:txBody>
      </p:sp>
    </p:spTree>
    <p:extLst>
      <p:ext uri="{BB962C8B-B14F-4D97-AF65-F5344CB8AC3E}">
        <p14:creationId xmlns:p14="http://schemas.microsoft.com/office/powerpoint/2010/main" val="41151356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AEEF4-78B6-9203-BF99-F6984C57DF7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05ADA23-F966-B374-272E-90B0FE7CD5E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26B86A2-9D72-2184-8101-9490569331FF}"/>
              </a:ext>
            </a:extLst>
          </p:cNvPr>
          <p:cNvSpPr>
            <a:spLocks noGrp="1"/>
          </p:cNvSpPr>
          <p:nvPr>
            <p:ph type="dt" sz="half" idx="10"/>
          </p:nvPr>
        </p:nvSpPr>
        <p:spPr/>
        <p:txBody>
          <a:bodyPr/>
          <a:lstStyle/>
          <a:p>
            <a:fld id="{DBA62BEA-E000-4DC5-B2E5-77741FDF5BF9}" type="datetimeFigureOut">
              <a:rPr lang="en-US" smtClean="0"/>
              <a:t>8/17/2026</a:t>
            </a:fld>
            <a:endParaRPr lang="en-US" dirty="0"/>
          </a:p>
        </p:txBody>
      </p:sp>
      <p:sp>
        <p:nvSpPr>
          <p:cNvPr id="5" name="Footer Placeholder 4">
            <a:extLst>
              <a:ext uri="{FF2B5EF4-FFF2-40B4-BE49-F238E27FC236}">
                <a16:creationId xmlns:a16="http://schemas.microsoft.com/office/drawing/2014/main" id="{82015129-6219-1418-6DE3-D9DD1861F5B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384C507-CA1D-6862-12E3-BC731C59D68F}"/>
              </a:ext>
            </a:extLst>
          </p:cNvPr>
          <p:cNvSpPr>
            <a:spLocks noGrp="1"/>
          </p:cNvSpPr>
          <p:nvPr>
            <p:ph type="sldNum" sz="quarter" idx="12"/>
          </p:nvPr>
        </p:nvSpPr>
        <p:spPr/>
        <p:txBody>
          <a:bodyPr/>
          <a:lstStyle/>
          <a:p>
            <a:fld id="{EEF9A65B-FFC3-45B3-8CAB-83CB2B887487}" type="slidenum">
              <a:rPr lang="en-US" smtClean="0"/>
              <a:t>‹#›</a:t>
            </a:fld>
            <a:endParaRPr lang="en-US" dirty="0"/>
          </a:p>
        </p:txBody>
      </p:sp>
    </p:spTree>
    <p:extLst>
      <p:ext uri="{BB962C8B-B14F-4D97-AF65-F5344CB8AC3E}">
        <p14:creationId xmlns:p14="http://schemas.microsoft.com/office/powerpoint/2010/main" val="3653969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CBCB1E-B0CE-D383-B240-EC0D318888D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8B377F3-7FBC-B48F-75B1-2DA44496768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6B84286-E933-DF3A-2960-4DA67637E7C4}"/>
              </a:ext>
            </a:extLst>
          </p:cNvPr>
          <p:cNvSpPr>
            <a:spLocks noGrp="1"/>
          </p:cNvSpPr>
          <p:nvPr>
            <p:ph type="dt" sz="half" idx="10"/>
          </p:nvPr>
        </p:nvSpPr>
        <p:spPr/>
        <p:txBody>
          <a:bodyPr/>
          <a:lstStyle/>
          <a:p>
            <a:fld id="{DBA62BEA-E000-4DC5-B2E5-77741FDF5BF9}" type="datetimeFigureOut">
              <a:rPr lang="en-US" smtClean="0"/>
              <a:t>8/17/2026</a:t>
            </a:fld>
            <a:endParaRPr lang="en-US" dirty="0"/>
          </a:p>
        </p:txBody>
      </p:sp>
      <p:sp>
        <p:nvSpPr>
          <p:cNvPr id="5" name="Footer Placeholder 4">
            <a:extLst>
              <a:ext uri="{FF2B5EF4-FFF2-40B4-BE49-F238E27FC236}">
                <a16:creationId xmlns:a16="http://schemas.microsoft.com/office/drawing/2014/main" id="{88F5A939-4F90-908D-6419-9485D032501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84166B92-ECB5-3680-0055-872CA6D8ABBA}"/>
              </a:ext>
            </a:extLst>
          </p:cNvPr>
          <p:cNvSpPr>
            <a:spLocks noGrp="1"/>
          </p:cNvSpPr>
          <p:nvPr>
            <p:ph type="sldNum" sz="quarter" idx="12"/>
          </p:nvPr>
        </p:nvSpPr>
        <p:spPr/>
        <p:txBody>
          <a:bodyPr/>
          <a:lstStyle/>
          <a:p>
            <a:fld id="{EEF9A65B-FFC3-45B3-8CAB-83CB2B887487}" type="slidenum">
              <a:rPr lang="en-US" smtClean="0"/>
              <a:t>‹#›</a:t>
            </a:fld>
            <a:endParaRPr lang="en-US" dirty="0"/>
          </a:p>
        </p:txBody>
      </p:sp>
    </p:spTree>
    <p:extLst>
      <p:ext uri="{BB962C8B-B14F-4D97-AF65-F5344CB8AC3E}">
        <p14:creationId xmlns:p14="http://schemas.microsoft.com/office/powerpoint/2010/main" val="1716138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C4418-B089-9B12-5E45-36DC2AC8A35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8DC9225-690A-09CB-0E91-2F78A7C01CE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0A8A614-9024-E605-A42B-4AB211A7196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1771B4E-E0E5-59B0-FCB4-CBAE648EE0E1}"/>
              </a:ext>
            </a:extLst>
          </p:cNvPr>
          <p:cNvSpPr>
            <a:spLocks noGrp="1"/>
          </p:cNvSpPr>
          <p:nvPr>
            <p:ph type="dt" sz="half" idx="10"/>
          </p:nvPr>
        </p:nvSpPr>
        <p:spPr/>
        <p:txBody>
          <a:bodyPr/>
          <a:lstStyle/>
          <a:p>
            <a:fld id="{DBA62BEA-E000-4DC5-B2E5-77741FDF5BF9}" type="datetimeFigureOut">
              <a:rPr lang="en-US" smtClean="0"/>
              <a:t>8/17/2026</a:t>
            </a:fld>
            <a:endParaRPr lang="en-US" dirty="0"/>
          </a:p>
        </p:txBody>
      </p:sp>
      <p:sp>
        <p:nvSpPr>
          <p:cNvPr id="6" name="Footer Placeholder 5">
            <a:extLst>
              <a:ext uri="{FF2B5EF4-FFF2-40B4-BE49-F238E27FC236}">
                <a16:creationId xmlns:a16="http://schemas.microsoft.com/office/drawing/2014/main" id="{853CBEFC-8181-655E-0354-A02398B2112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6AE69E9-A4C9-86FC-3E1E-351368B728EC}"/>
              </a:ext>
            </a:extLst>
          </p:cNvPr>
          <p:cNvSpPr>
            <a:spLocks noGrp="1"/>
          </p:cNvSpPr>
          <p:nvPr>
            <p:ph type="sldNum" sz="quarter" idx="12"/>
          </p:nvPr>
        </p:nvSpPr>
        <p:spPr/>
        <p:txBody>
          <a:bodyPr/>
          <a:lstStyle/>
          <a:p>
            <a:fld id="{EEF9A65B-FFC3-45B3-8CAB-83CB2B887487}" type="slidenum">
              <a:rPr lang="en-US" smtClean="0"/>
              <a:t>‹#›</a:t>
            </a:fld>
            <a:endParaRPr lang="en-US" dirty="0"/>
          </a:p>
        </p:txBody>
      </p:sp>
    </p:spTree>
    <p:extLst>
      <p:ext uri="{BB962C8B-B14F-4D97-AF65-F5344CB8AC3E}">
        <p14:creationId xmlns:p14="http://schemas.microsoft.com/office/powerpoint/2010/main" val="30799325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EEE5C-A2A1-91B6-B32C-AB0A01D9BBA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2F79893-AB13-21FD-32DD-015E9AC431B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F4D91FC-A780-6DBE-7464-567849DC8C2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1E02D01-AFC5-9FB7-C66C-DC19A50EC7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C0F65DC-0ABF-874E-2DDD-AFE63CB8054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4C7EB7C-E6D2-2ED3-FD61-B08B155425ED}"/>
              </a:ext>
            </a:extLst>
          </p:cNvPr>
          <p:cNvSpPr>
            <a:spLocks noGrp="1"/>
          </p:cNvSpPr>
          <p:nvPr>
            <p:ph type="dt" sz="half" idx="10"/>
          </p:nvPr>
        </p:nvSpPr>
        <p:spPr/>
        <p:txBody>
          <a:bodyPr/>
          <a:lstStyle/>
          <a:p>
            <a:fld id="{DBA62BEA-E000-4DC5-B2E5-77741FDF5BF9}" type="datetimeFigureOut">
              <a:rPr lang="en-US" smtClean="0"/>
              <a:t>8/17/2026</a:t>
            </a:fld>
            <a:endParaRPr lang="en-US" dirty="0"/>
          </a:p>
        </p:txBody>
      </p:sp>
      <p:sp>
        <p:nvSpPr>
          <p:cNvPr id="8" name="Footer Placeholder 7">
            <a:extLst>
              <a:ext uri="{FF2B5EF4-FFF2-40B4-BE49-F238E27FC236}">
                <a16:creationId xmlns:a16="http://schemas.microsoft.com/office/drawing/2014/main" id="{ED92E4CC-FFF8-CA7E-9D60-99E61C67CEB2}"/>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79B9A36-A57B-8041-549C-3B6555BB9BD4}"/>
              </a:ext>
            </a:extLst>
          </p:cNvPr>
          <p:cNvSpPr>
            <a:spLocks noGrp="1"/>
          </p:cNvSpPr>
          <p:nvPr>
            <p:ph type="sldNum" sz="quarter" idx="12"/>
          </p:nvPr>
        </p:nvSpPr>
        <p:spPr/>
        <p:txBody>
          <a:bodyPr/>
          <a:lstStyle/>
          <a:p>
            <a:fld id="{EEF9A65B-FFC3-45B3-8CAB-83CB2B887487}" type="slidenum">
              <a:rPr lang="en-US" smtClean="0"/>
              <a:t>‹#›</a:t>
            </a:fld>
            <a:endParaRPr lang="en-US" dirty="0"/>
          </a:p>
        </p:txBody>
      </p:sp>
    </p:spTree>
    <p:extLst>
      <p:ext uri="{BB962C8B-B14F-4D97-AF65-F5344CB8AC3E}">
        <p14:creationId xmlns:p14="http://schemas.microsoft.com/office/powerpoint/2010/main" val="3748025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962A00-2754-B63E-A87C-423AABEAF22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86A4A2B-0D3E-1C31-2C29-DF333C8A0314}"/>
              </a:ext>
            </a:extLst>
          </p:cNvPr>
          <p:cNvSpPr>
            <a:spLocks noGrp="1"/>
          </p:cNvSpPr>
          <p:nvPr>
            <p:ph type="dt" sz="half" idx="10"/>
          </p:nvPr>
        </p:nvSpPr>
        <p:spPr/>
        <p:txBody>
          <a:bodyPr/>
          <a:lstStyle/>
          <a:p>
            <a:fld id="{DBA62BEA-E000-4DC5-B2E5-77741FDF5BF9}" type="datetimeFigureOut">
              <a:rPr lang="en-US" smtClean="0"/>
              <a:t>8/17/2026</a:t>
            </a:fld>
            <a:endParaRPr lang="en-US" dirty="0"/>
          </a:p>
        </p:txBody>
      </p:sp>
      <p:sp>
        <p:nvSpPr>
          <p:cNvPr id="4" name="Footer Placeholder 3">
            <a:extLst>
              <a:ext uri="{FF2B5EF4-FFF2-40B4-BE49-F238E27FC236}">
                <a16:creationId xmlns:a16="http://schemas.microsoft.com/office/drawing/2014/main" id="{955D2BB6-D9F6-F90D-FDF9-1B055CB9BC11}"/>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B8A0B935-C2DE-EBF1-01DC-5CCC1826CFAF}"/>
              </a:ext>
            </a:extLst>
          </p:cNvPr>
          <p:cNvSpPr>
            <a:spLocks noGrp="1"/>
          </p:cNvSpPr>
          <p:nvPr>
            <p:ph type="sldNum" sz="quarter" idx="12"/>
          </p:nvPr>
        </p:nvSpPr>
        <p:spPr/>
        <p:txBody>
          <a:bodyPr/>
          <a:lstStyle/>
          <a:p>
            <a:fld id="{EEF9A65B-FFC3-45B3-8CAB-83CB2B887487}" type="slidenum">
              <a:rPr lang="en-US" smtClean="0"/>
              <a:t>‹#›</a:t>
            </a:fld>
            <a:endParaRPr lang="en-US" dirty="0"/>
          </a:p>
        </p:txBody>
      </p:sp>
    </p:spTree>
    <p:extLst>
      <p:ext uri="{BB962C8B-B14F-4D97-AF65-F5344CB8AC3E}">
        <p14:creationId xmlns:p14="http://schemas.microsoft.com/office/powerpoint/2010/main" val="2084679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16DC1A-C40E-0CB8-AAEC-1DDA6504996C}"/>
              </a:ext>
            </a:extLst>
          </p:cNvPr>
          <p:cNvSpPr>
            <a:spLocks noGrp="1"/>
          </p:cNvSpPr>
          <p:nvPr>
            <p:ph type="dt" sz="half" idx="10"/>
          </p:nvPr>
        </p:nvSpPr>
        <p:spPr/>
        <p:txBody>
          <a:bodyPr/>
          <a:lstStyle/>
          <a:p>
            <a:fld id="{DBA62BEA-E000-4DC5-B2E5-77741FDF5BF9}" type="datetimeFigureOut">
              <a:rPr lang="en-US" smtClean="0"/>
              <a:t>8/17/2026</a:t>
            </a:fld>
            <a:endParaRPr lang="en-US" dirty="0"/>
          </a:p>
        </p:txBody>
      </p:sp>
      <p:sp>
        <p:nvSpPr>
          <p:cNvPr id="3" name="Footer Placeholder 2">
            <a:extLst>
              <a:ext uri="{FF2B5EF4-FFF2-40B4-BE49-F238E27FC236}">
                <a16:creationId xmlns:a16="http://schemas.microsoft.com/office/drawing/2014/main" id="{1577D56D-0FC6-84E7-3EC6-933B1A15BCB1}"/>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F5C7B3B6-8B8F-1666-A24D-0771A63A1E57}"/>
              </a:ext>
            </a:extLst>
          </p:cNvPr>
          <p:cNvSpPr>
            <a:spLocks noGrp="1"/>
          </p:cNvSpPr>
          <p:nvPr>
            <p:ph type="sldNum" sz="quarter" idx="12"/>
          </p:nvPr>
        </p:nvSpPr>
        <p:spPr/>
        <p:txBody>
          <a:bodyPr/>
          <a:lstStyle/>
          <a:p>
            <a:fld id="{EEF9A65B-FFC3-45B3-8CAB-83CB2B887487}" type="slidenum">
              <a:rPr lang="en-US" smtClean="0"/>
              <a:t>‹#›</a:t>
            </a:fld>
            <a:endParaRPr lang="en-US" dirty="0"/>
          </a:p>
        </p:txBody>
      </p:sp>
    </p:spTree>
    <p:extLst>
      <p:ext uri="{BB962C8B-B14F-4D97-AF65-F5344CB8AC3E}">
        <p14:creationId xmlns:p14="http://schemas.microsoft.com/office/powerpoint/2010/main" val="4074937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770C0-3ADC-CD18-06D0-2D0E53BC1B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AF0A2E2-FA7B-B494-A0F7-E7D22C3AAA8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AD02E24-0BF9-4A92-3B8C-1221E59143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2674EC-573C-C616-9C44-70CC634CFE62}"/>
              </a:ext>
            </a:extLst>
          </p:cNvPr>
          <p:cNvSpPr>
            <a:spLocks noGrp="1"/>
          </p:cNvSpPr>
          <p:nvPr>
            <p:ph type="dt" sz="half" idx="10"/>
          </p:nvPr>
        </p:nvSpPr>
        <p:spPr/>
        <p:txBody>
          <a:bodyPr/>
          <a:lstStyle/>
          <a:p>
            <a:fld id="{DBA62BEA-E000-4DC5-B2E5-77741FDF5BF9}" type="datetimeFigureOut">
              <a:rPr lang="en-US" smtClean="0"/>
              <a:t>8/17/2026</a:t>
            </a:fld>
            <a:endParaRPr lang="en-US" dirty="0"/>
          </a:p>
        </p:txBody>
      </p:sp>
      <p:sp>
        <p:nvSpPr>
          <p:cNvPr id="6" name="Footer Placeholder 5">
            <a:extLst>
              <a:ext uri="{FF2B5EF4-FFF2-40B4-BE49-F238E27FC236}">
                <a16:creationId xmlns:a16="http://schemas.microsoft.com/office/drawing/2014/main" id="{85D7F6FA-1B1D-BCF5-90F2-72390AD88DA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C4870E2-F0D3-ACDB-3F81-71CD0B87BBC5}"/>
              </a:ext>
            </a:extLst>
          </p:cNvPr>
          <p:cNvSpPr>
            <a:spLocks noGrp="1"/>
          </p:cNvSpPr>
          <p:nvPr>
            <p:ph type="sldNum" sz="quarter" idx="12"/>
          </p:nvPr>
        </p:nvSpPr>
        <p:spPr/>
        <p:txBody>
          <a:bodyPr/>
          <a:lstStyle/>
          <a:p>
            <a:fld id="{EEF9A65B-FFC3-45B3-8CAB-83CB2B887487}" type="slidenum">
              <a:rPr lang="en-US" smtClean="0"/>
              <a:t>‹#›</a:t>
            </a:fld>
            <a:endParaRPr lang="en-US" dirty="0"/>
          </a:p>
        </p:txBody>
      </p:sp>
    </p:spTree>
    <p:extLst>
      <p:ext uri="{BB962C8B-B14F-4D97-AF65-F5344CB8AC3E}">
        <p14:creationId xmlns:p14="http://schemas.microsoft.com/office/powerpoint/2010/main" val="132547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6C1ED-3F43-E14E-04E3-E827572517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6D731-47AC-42D2-C105-081C21C146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E990767-75C7-BC37-AD36-71CCEDED2EB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8300AFA-675B-09B9-573C-178531F7E3CB}"/>
              </a:ext>
            </a:extLst>
          </p:cNvPr>
          <p:cNvSpPr>
            <a:spLocks noGrp="1"/>
          </p:cNvSpPr>
          <p:nvPr>
            <p:ph type="dt" sz="half" idx="10"/>
          </p:nvPr>
        </p:nvSpPr>
        <p:spPr/>
        <p:txBody>
          <a:bodyPr/>
          <a:lstStyle/>
          <a:p>
            <a:fld id="{DBA62BEA-E000-4DC5-B2E5-77741FDF5BF9}" type="datetimeFigureOut">
              <a:rPr lang="en-US" smtClean="0"/>
              <a:t>8/17/2026</a:t>
            </a:fld>
            <a:endParaRPr lang="en-US" dirty="0"/>
          </a:p>
        </p:txBody>
      </p:sp>
      <p:sp>
        <p:nvSpPr>
          <p:cNvPr id="6" name="Footer Placeholder 5">
            <a:extLst>
              <a:ext uri="{FF2B5EF4-FFF2-40B4-BE49-F238E27FC236}">
                <a16:creationId xmlns:a16="http://schemas.microsoft.com/office/drawing/2014/main" id="{E9336054-40FB-CC7D-1F29-09F37665339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F40106F-80AE-6E29-5336-38900DB48116}"/>
              </a:ext>
            </a:extLst>
          </p:cNvPr>
          <p:cNvSpPr>
            <a:spLocks noGrp="1"/>
          </p:cNvSpPr>
          <p:nvPr>
            <p:ph type="sldNum" sz="quarter" idx="12"/>
          </p:nvPr>
        </p:nvSpPr>
        <p:spPr/>
        <p:txBody>
          <a:bodyPr/>
          <a:lstStyle/>
          <a:p>
            <a:fld id="{EEF9A65B-FFC3-45B3-8CAB-83CB2B887487}" type="slidenum">
              <a:rPr lang="en-US" smtClean="0"/>
              <a:t>‹#›</a:t>
            </a:fld>
            <a:endParaRPr lang="en-US" dirty="0"/>
          </a:p>
        </p:txBody>
      </p:sp>
    </p:spTree>
    <p:extLst>
      <p:ext uri="{BB962C8B-B14F-4D97-AF65-F5344CB8AC3E}">
        <p14:creationId xmlns:p14="http://schemas.microsoft.com/office/powerpoint/2010/main" val="6243030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76D795-B7C0-EDA5-BFAA-4E3C6AD8CF3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A9319E7-D400-F011-8B3E-66A73FEAF13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3783EA0-CDE2-9C99-EE18-14E9E2F16FE1}"/>
              </a:ext>
            </a:extLst>
          </p:cNvPr>
          <p:cNvSpPr>
            <a:spLocks noGrp="1"/>
          </p:cNvSpPr>
          <p:nvPr>
            <p:ph type="dt" sz="half" idx="10"/>
          </p:nvPr>
        </p:nvSpPr>
        <p:spPr/>
        <p:txBody>
          <a:bodyPr/>
          <a:lstStyle/>
          <a:p>
            <a:fld id="{DBA62BEA-E000-4DC5-B2E5-77741FDF5BF9}" type="datetimeFigureOut">
              <a:rPr lang="en-US" smtClean="0"/>
              <a:t>8/17/2026</a:t>
            </a:fld>
            <a:endParaRPr lang="en-US" dirty="0"/>
          </a:p>
        </p:txBody>
      </p:sp>
      <p:sp>
        <p:nvSpPr>
          <p:cNvPr id="5" name="Footer Placeholder 4">
            <a:extLst>
              <a:ext uri="{FF2B5EF4-FFF2-40B4-BE49-F238E27FC236}">
                <a16:creationId xmlns:a16="http://schemas.microsoft.com/office/drawing/2014/main" id="{B62B4B98-C116-57D6-D70A-4B795BA9A68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FFC0670-1843-BE0F-7EDF-4D99473D87DA}"/>
              </a:ext>
            </a:extLst>
          </p:cNvPr>
          <p:cNvSpPr>
            <a:spLocks noGrp="1"/>
          </p:cNvSpPr>
          <p:nvPr>
            <p:ph type="sldNum" sz="quarter" idx="12"/>
          </p:nvPr>
        </p:nvSpPr>
        <p:spPr/>
        <p:txBody>
          <a:bodyPr/>
          <a:lstStyle/>
          <a:p>
            <a:fld id="{EEF9A65B-FFC3-45B3-8CAB-83CB2B887487}" type="slidenum">
              <a:rPr lang="en-US" smtClean="0"/>
              <a:t>‹#›</a:t>
            </a:fld>
            <a:endParaRPr lang="en-US" dirty="0"/>
          </a:p>
        </p:txBody>
      </p:sp>
    </p:spTree>
    <p:extLst>
      <p:ext uri="{BB962C8B-B14F-4D97-AF65-F5344CB8AC3E}">
        <p14:creationId xmlns:p14="http://schemas.microsoft.com/office/powerpoint/2010/main" val="2381970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DDC88E6-FF76-D595-7E16-91FA05084E8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8D33C91-1BFA-EAB2-954B-1D1D1FB918E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AC29FE-E7C5-2BAD-DC05-1AC618BE18DA}"/>
              </a:ext>
            </a:extLst>
          </p:cNvPr>
          <p:cNvSpPr>
            <a:spLocks noGrp="1"/>
          </p:cNvSpPr>
          <p:nvPr>
            <p:ph type="dt" sz="half" idx="10"/>
          </p:nvPr>
        </p:nvSpPr>
        <p:spPr/>
        <p:txBody>
          <a:bodyPr/>
          <a:lstStyle/>
          <a:p>
            <a:fld id="{DBA62BEA-E000-4DC5-B2E5-77741FDF5BF9}" type="datetimeFigureOut">
              <a:rPr lang="en-US" smtClean="0"/>
              <a:t>8/17/2026</a:t>
            </a:fld>
            <a:endParaRPr lang="en-US" dirty="0"/>
          </a:p>
        </p:txBody>
      </p:sp>
      <p:sp>
        <p:nvSpPr>
          <p:cNvPr id="5" name="Footer Placeholder 4">
            <a:extLst>
              <a:ext uri="{FF2B5EF4-FFF2-40B4-BE49-F238E27FC236}">
                <a16:creationId xmlns:a16="http://schemas.microsoft.com/office/drawing/2014/main" id="{CC6C977F-CE24-4D45-0A14-8822A41C603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421EAEE-5925-43E7-1E79-A5F580C75240}"/>
              </a:ext>
            </a:extLst>
          </p:cNvPr>
          <p:cNvSpPr>
            <a:spLocks noGrp="1"/>
          </p:cNvSpPr>
          <p:nvPr>
            <p:ph type="sldNum" sz="quarter" idx="12"/>
          </p:nvPr>
        </p:nvSpPr>
        <p:spPr/>
        <p:txBody>
          <a:bodyPr/>
          <a:lstStyle/>
          <a:p>
            <a:fld id="{EEF9A65B-FFC3-45B3-8CAB-83CB2B887487}" type="slidenum">
              <a:rPr lang="en-US" smtClean="0"/>
              <a:t>‹#›</a:t>
            </a:fld>
            <a:endParaRPr lang="en-US" dirty="0"/>
          </a:p>
        </p:txBody>
      </p:sp>
    </p:spTree>
    <p:extLst>
      <p:ext uri="{BB962C8B-B14F-4D97-AF65-F5344CB8AC3E}">
        <p14:creationId xmlns:p14="http://schemas.microsoft.com/office/powerpoint/2010/main" val="419963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4FAAA3-80F8-011A-AF45-7B4BF0371D8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9CFBAD8-51CF-022E-F987-3E293CA66C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6D0D18-E62D-EF36-4899-72474A2D294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A62BEA-E000-4DC5-B2E5-77741FDF5BF9}" type="datetimeFigureOut">
              <a:rPr lang="en-US" smtClean="0"/>
              <a:t>8/17/2026</a:t>
            </a:fld>
            <a:endParaRPr lang="en-US" dirty="0"/>
          </a:p>
        </p:txBody>
      </p:sp>
      <p:sp>
        <p:nvSpPr>
          <p:cNvPr id="5" name="Footer Placeholder 4">
            <a:extLst>
              <a:ext uri="{FF2B5EF4-FFF2-40B4-BE49-F238E27FC236}">
                <a16:creationId xmlns:a16="http://schemas.microsoft.com/office/drawing/2014/main" id="{E27DF040-1784-E629-83F7-0EEFC80292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A3CE182C-C7F6-C31D-C62F-5AE4955203B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EF9A65B-FFC3-45B3-8CAB-83CB2B887487}" type="slidenum">
              <a:rPr lang="en-US" smtClean="0"/>
              <a:t>‹#›</a:t>
            </a:fld>
            <a:endParaRPr lang="en-US" dirty="0"/>
          </a:p>
        </p:txBody>
      </p:sp>
    </p:spTree>
    <p:extLst>
      <p:ext uri="{BB962C8B-B14F-4D97-AF65-F5344CB8AC3E}">
        <p14:creationId xmlns:p14="http://schemas.microsoft.com/office/powerpoint/2010/main" val="270372013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gfwc-ok.org/"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hyperlink" Target="https://communityimpact.com/dallas-fort-worth/arts-entertainment/?page=33" TargetMode="External"/><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gfwc-ok.org/"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hyperlink" Target="https://gfwc-ok.org/"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hyperlink" Target="https://gfwc-ok.org/"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hyperlink" Target="https://gfwc-ok.org/members-only/documents/" TargetMode="External"/><Relationship Id="rId2" Type="http://schemas.openxmlformats.org/officeDocument/2006/relationships/hyperlink" Target="http://www.gfwc-ok.org/" TargetMode="External"/><Relationship Id="rId1" Type="http://schemas.openxmlformats.org/officeDocument/2006/relationships/slideLayout" Target="../slideLayouts/slideLayout7.xml"/><Relationship Id="rId5" Type="http://schemas.openxmlformats.org/officeDocument/2006/relationships/image" Target="../media/image17.jpg"/><Relationship Id="rId4" Type="http://schemas.openxmlformats.org/officeDocument/2006/relationships/hyperlink" Target="https://gfwc-ok.org/wp-content/uploads/2025/01/2024_2026-Reports-Community-Service-and-Advancement-Areas.pdf"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 Id="rId4" Type="http://schemas.openxmlformats.org/officeDocument/2006/relationships/hyperlink" Target="https://gfwc-ok.org/wp-content/uploads/2026/08/2026-Club-Treasurers-report-1.pdf" TargetMode="External"/></Relationships>
</file>

<file path=ppt/slides/_rels/slide3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7EDAA-F339-B865-A675-63BAAD4DCDE2}"/>
              </a:ext>
            </a:extLst>
          </p:cNvPr>
          <p:cNvSpPr>
            <a:spLocks noGrp="1"/>
          </p:cNvSpPr>
          <p:nvPr>
            <p:ph type="title"/>
          </p:nvPr>
        </p:nvSpPr>
        <p:spPr>
          <a:xfrm>
            <a:off x="2321440" y="5409365"/>
            <a:ext cx="8216708" cy="1325563"/>
          </a:xfrm>
        </p:spPr>
        <p:txBody>
          <a:bodyPr>
            <a:normAutofit/>
          </a:bodyPr>
          <a:lstStyle/>
          <a:p>
            <a:pPr algn="ctr"/>
            <a:r>
              <a:rPr lang="en-US" sz="3600" b="1" i="1" dirty="0"/>
              <a:t>Ride with purpose.  Lead with heart. </a:t>
            </a:r>
          </a:p>
        </p:txBody>
      </p:sp>
      <p:pic>
        <p:nvPicPr>
          <p:cNvPr id="5" name="Content Placeholder 4">
            <a:extLst>
              <a:ext uri="{FF2B5EF4-FFF2-40B4-BE49-F238E27FC236}">
                <a16:creationId xmlns:a16="http://schemas.microsoft.com/office/drawing/2014/main" id="{A7F841A7-F9B6-0803-3D37-789F1346C40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24076" y="123072"/>
            <a:ext cx="6149329" cy="5690014"/>
          </a:xfrm>
        </p:spPr>
      </p:pic>
      <p:sp>
        <p:nvSpPr>
          <p:cNvPr id="30" name="TextBox 29">
            <a:extLst>
              <a:ext uri="{FF2B5EF4-FFF2-40B4-BE49-F238E27FC236}">
                <a16:creationId xmlns:a16="http://schemas.microsoft.com/office/drawing/2014/main" id="{5915F3D8-2AFF-4F58-4896-4624133A53F0}"/>
              </a:ext>
            </a:extLst>
          </p:cNvPr>
          <p:cNvSpPr txBox="1"/>
          <p:nvPr/>
        </p:nvSpPr>
        <p:spPr>
          <a:xfrm rot="19134096">
            <a:off x="-544098" y="2767281"/>
            <a:ext cx="5925629" cy="1323439"/>
          </a:xfrm>
          <a:prstGeom prst="rect">
            <a:avLst/>
          </a:prstGeom>
          <a:noFill/>
        </p:spPr>
        <p:txBody>
          <a:bodyPr wrap="square" rtlCol="0">
            <a:spAutoFit/>
          </a:bodyPr>
          <a:lstStyle/>
          <a:p>
            <a:pPr algn="ctr"/>
            <a:r>
              <a:rPr lang="en-US" sz="2000" b="1" dirty="0">
                <a:hlinkClick r:id="rId3"/>
              </a:rPr>
              <a:t>www.</a:t>
            </a:r>
            <a:r>
              <a:rPr lang="en-US" sz="4400" b="1" dirty="0">
                <a:hlinkClick r:id="rId3"/>
              </a:rPr>
              <a:t>GFWC-OK</a:t>
            </a:r>
            <a:r>
              <a:rPr lang="en-US" sz="2000" b="1" dirty="0">
                <a:hlinkClick r:id="rId3"/>
              </a:rPr>
              <a:t>.</a:t>
            </a:r>
            <a:r>
              <a:rPr lang="en-US" sz="3600" b="1" i="1" dirty="0">
                <a:hlinkClick r:id="rId3"/>
              </a:rPr>
              <a:t>org</a:t>
            </a:r>
            <a:r>
              <a:rPr lang="en-US" sz="3600" b="1" i="1" dirty="0"/>
              <a:t>       </a:t>
            </a:r>
            <a:r>
              <a:rPr lang="en-US" sz="3600" b="1" dirty="0">
                <a:solidFill>
                  <a:schemeClr val="accent1"/>
                </a:solidFill>
              </a:rPr>
              <a:t>www</a:t>
            </a:r>
            <a:r>
              <a:rPr lang="en-US" sz="3600" b="1" i="1" dirty="0">
                <a:solidFill>
                  <a:schemeClr val="accent1"/>
                </a:solidFill>
              </a:rPr>
              <a:t>.</a:t>
            </a:r>
            <a:r>
              <a:rPr lang="en-US" sz="3600" b="1" dirty="0">
                <a:solidFill>
                  <a:schemeClr val="accent1"/>
                </a:solidFill>
              </a:rPr>
              <a:t>GFWC</a:t>
            </a:r>
            <a:r>
              <a:rPr lang="en-US" sz="3600" b="1" i="1" dirty="0">
                <a:solidFill>
                  <a:schemeClr val="accent1"/>
                </a:solidFill>
              </a:rPr>
              <a:t>.</a:t>
            </a:r>
            <a:r>
              <a:rPr lang="en-US" sz="3600" b="1" dirty="0">
                <a:solidFill>
                  <a:schemeClr val="accent1"/>
                </a:solidFill>
              </a:rPr>
              <a:t>org</a:t>
            </a:r>
          </a:p>
        </p:txBody>
      </p:sp>
    </p:spTree>
    <p:extLst>
      <p:ext uri="{BB962C8B-B14F-4D97-AF65-F5344CB8AC3E}">
        <p14:creationId xmlns:p14="http://schemas.microsoft.com/office/powerpoint/2010/main" val="27000400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A95DA5B-A83C-A7DE-7EDB-7D028C7D57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71624" y="4179519"/>
            <a:ext cx="930665" cy="930665"/>
          </a:xfrm>
          <a:prstGeom prst="rect">
            <a:avLst/>
          </a:prstGeom>
        </p:spPr>
      </p:pic>
      <p:sp>
        <p:nvSpPr>
          <p:cNvPr id="2" name="Title 1">
            <a:extLst>
              <a:ext uri="{FF2B5EF4-FFF2-40B4-BE49-F238E27FC236}">
                <a16:creationId xmlns:a16="http://schemas.microsoft.com/office/drawing/2014/main" id="{3CC4A933-50D3-CDE6-F89E-835CDE20CE96}"/>
              </a:ext>
            </a:extLst>
          </p:cNvPr>
          <p:cNvSpPr>
            <a:spLocks noGrp="1"/>
          </p:cNvSpPr>
          <p:nvPr>
            <p:ph type="ctrTitle"/>
          </p:nvPr>
        </p:nvSpPr>
        <p:spPr>
          <a:xfrm>
            <a:off x="1524000" y="979575"/>
            <a:ext cx="9144000" cy="930665"/>
          </a:xfrm>
        </p:spPr>
        <p:txBody>
          <a:bodyPr>
            <a:normAutofit fontScale="90000"/>
          </a:bodyPr>
          <a:lstStyle/>
          <a:p>
            <a:r>
              <a:rPr lang="en-US" dirty="0"/>
              <a:t>Summer Leadership Series</a:t>
            </a:r>
            <a:br>
              <a:rPr lang="en-US" dirty="0"/>
            </a:br>
            <a:r>
              <a:rPr lang="en-US" sz="2000" b="1" dirty="0"/>
              <a:t>Every Monday in August – 7 p.m. to 8 p.m.</a:t>
            </a:r>
            <a:endParaRPr lang="en-US" b="1" dirty="0"/>
          </a:p>
        </p:txBody>
      </p:sp>
      <p:sp>
        <p:nvSpPr>
          <p:cNvPr id="3" name="Subtitle 2">
            <a:extLst>
              <a:ext uri="{FF2B5EF4-FFF2-40B4-BE49-F238E27FC236}">
                <a16:creationId xmlns:a16="http://schemas.microsoft.com/office/drawing/2014/main" id="{A0075585-54F9-ACC2-52B2-92603BCEE219}"/>
              </a:ext>
            </a:extLst>
          </p:cNvPr>
          <p:cNvSpPr>
            <a:spLocks noGrp="1"/>
          </p:cNvSpPr>
          <p:nvPr>
            <p:ph type="subTitle" idx="1"/>
          </p:nvPr>
        </p:nvSpPr>
        <p:spPr>
          <a:xfrm>
            <a:off x="1524000" y="1992703"/>
            <a:ext cx="9144000" cy="4761780"/>
          </a:xfrm>
        </p:spPr>
        <p:txBody>
          <a:bodyPr>
            <a:normAutofit/>
          </a:bodyPr>
          <a:lstStyle/>
          <a:p>
            <a:pPr marL="285750" indent="-285750" algn="l">
              <a:buFont typeface="Arial" panose="020B0604020202020204" pitchFamily="34" charset="0"/>
              <a:buChar char="•"/>
            </a:pPr>
            <a:r>
              <a:rPr lang="en-US" sz="1800" b="1" dirty="0"/>
              <a:t>Week Three </a:t>
            </a:r>
            <a:r>
              <a:rPr lang="en-US" sz="1800" dirty="0"/>
              <a:t>– Where to find and how to use the resources provided by GFWC and GFWC Oklahoma for your club programming. </a:t>
            </a:r>
            <a:r>
              <a:rPr lang="en-US" sz="1800" b="1" dirty="0"/>
              <a:t>GFWC Digital Information Portal </a:t>
            </a:r>
            <a:r>
              <a:rPr lang="en-US" sz="1800" dirty="0"/>
              <a:t>and signing up for the </a:t>
            </a:r>
            <a:r>
              <a:rPr lang="en-US" sz="1800" b="1" dirty="0"/>
              <a:t>Political Action Center</a:t>
            </a:r>
            <a:r>
              <a:rPr lang="en-US" sz="1800" dirty="0"/>
              <a:t>. How to use the GFWC Oklahoma website.  Where to find newsletters, and reporting information for the 2026-2028 Club year.  Presented by your GFWC Oklahoma Officer Team.</a:t>
            </a:r>
          </a:p>
          <a:p>
            <a:pPr marL="285750" indent="-285750" algn="l">
              <a:buFont typeface="Arial" panose="020B0604020202020204" pitchFamily="34" charset="0"/>
              <a:buChar char="•"/>
            </a:pPr>
            <a:r>
              <a:rPr lang="en-US" sz="1800" b="1" dirty="0"/>
              <a:t>Week Four </a:t>
            </a:r>
            <a:r>
              <a:rPr lang="en-US" sz="1800" dirty="0"/>
              <a:t>– Community Impact Award (CIP) How to’s presented by CIP Chairman, L</a:t>
            </a:r>
            <a:r>
              <a:rPr lang="en-US" sz="1800" b="1" dirty="0"/>
              <a:t>inda F Babeuf, Chairman </a:t>
            </a:r>
            <a:r>
              <a:rPr lang="en-US" sz="1800" dirty="0"/>
              <a:t>GFWC Middle Atlantic Region,  and Past State President and Oklahoma CIP Chairman.</a:t>
            </a:r>
          </a:p>
          <a:p>
            <a:pPr marL="285750" indent="-285750" algn="l">
              <a:buFont typeface="Arial" panose="020B0604020202020204" pitchFamily="34" charset="0"/>
              <a:buChar char="•"/>
            </a:pPr>
            <a:r>
              <a:rPr lang="en-US" sz="1800" b="1" dirty="0"/>
              <a:t>Week Five </a:t>
            </a:r>
            <a:r>
              <a:rPr lang="en-US" sz="1800" dirty="0"/>
              <a:t>– </a:t>
            </a:r>
            <a:r>
              <a:rPr lang="en-US" sz="1800" b="1" dirty="0"/>
              <a:t>Legislation and Public Policy </a:t>
            </a:r>
            <a:r>
              <a:rPr lang="en-US" sz="1800" dirty="0"/>
              <a:t>presented by Past South Central Region President and SCR Committee Member, </a:t>
            </a:r>
            <a:r>
              <a:rPr lang="en-US" sz="1800" b="1" dirty="0"/>
              <a:t>Marianne Maynard</a:t>
            </a:r>
            <a:r>
              <a:rPr lang="en-US" sz="1800" dirty="0"/>
              <a:t>; Communication and Public Relations, presented by </a:t>
            </a:r>
            <a:r>
              <a:rPr lang="en-US" sz="1800" b="1" dirty="0"/>
              <a:t>Val Redington</a:t>
            </a:r>
            <a:r>
              <a:rPr lang="en-US" sz="1800" dirty="0"/>
              <a:t>, Past New Mexico State President and SCR Chairman.  Two great presenters!  </a:t>
            </a:r>
          </a:p>
          <a:p>
            <a:pPr marL="342900" indent="-342900" algn="l">
              <a:buFont typeface="Arial" panose="020B0604020202020204" pitchFamily="34" charset="0"/>
              <a:buChar char="•"/>
            </a:pPr>
            <a:endParaRPr lang="en-US" dirty="0"/>
          </a:p>
          <a:p>
            <a:endParaRPr lang="en-US" dirty="0"/>
          </a:p>
          <a:p>
            <a:endParaRPr lang="en-US" dirty="0"/>
          </a:p>
          <a:p>
            <a:endParaRPr lang="en-US" dirty="0"/>
          </a:p>
        </p:txBody>
      </p:sp>
      <p:pic>
        <p:nvPicPr>
          <p:cNvPr id="5" name="Picture 4">
            <a:extLst>
              <a:ext uri="{FF2B5EF4-FFF2-40B4-BE49-F238E27FC236}">
                <a16:creationId xmlns:a16="http://schemas.microsoft.com/office/drawing/2014/main" id="{3742758B-4872-0BA7-E6C1-D710687DC9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6968" y="285842"/>
            <a:ext cx="1534064" cy="1534064"/>
          </a:xfrm>
          <a:prstGeom prst="rect">
            <a:avLst/>
          </a:prstGeom>
        </p:spPr>
      </p:pic>
      <p:pic>
        <p:nvPicPr>
          <p:cNvPr id="7" name="Picture 6">
            <a:extLst>
              <a:ext uri="{FF2B5EF4-FFF2-40B4-BE49-F238E27FC236}">
                <a16:creationId xmlns:a16="http://schemas.microsoft.com/office/drawing/2014/main" id="{721AF0C9-2D2C-D49E-767B-597133FCE7C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7720" y="5009287"/>
            <a:ext cx="869138" cy="869138"/>
          </a:xfrm>
          <a:prstGeom prst="rect">
            <a:avLst/>
          </a:prstGeom>
        </p:spPr>
      </p:pic>
      <p:pic>
        <p:nvPicPr>
          <p:cNvPr id="21" name="Picture 20">
            <a:extLst>
              <a:ext uri="{FF2B5EF4-FFF2-40B4-BE49-F238E27FC236}">
                <a16:creationId xmlns:a16="http://schemas.microsoft.com/office/drawing/2014/main" id="{86AE9DC1-952E-A353-7E4E-F318FB6207F2}"/>
              </a:ext>
            </a:extLst>
          </p:cNvPr>
          <p:cNvPicPr>
            <a:picLocks noChangeAspect="1"/>
          </p:cNvPicPr>
          <p:nvPr/>
        </p:nvPicPr>
        <p:blipFill>
          <a:blip r:embed="rId5"/>
          <a:srcRect l="4866" t="17358" r="6958" b="7547"/>
          <a:stretch>
            <a:fillRect/>
          </a:stretch>
        </p:blipFill>
        <p:spPr>
          <a:xfrm>
            <a:off x="187849" y="1992703"/>
            <a:ext cx="1298217" cy="756814"/>
          </a:xfrm>
          <a:prstGeom prst="rect">
            <a:avLst/>
          </a:prstGeom>
        </p:spPr>
      </p:pic>
      <p:sp>
        <p:nvSpPr>
          <p:cNvPr id="23" name="TextBox 22">
            <a:extLst>
              <a:ext uri="{FF2B5EF4-FFF2-40B4-BE49-F238E27FC236}">
                <a16:creationId xmlns:a16="http://schemas.microsoft.com/office/drawing/2014/main" id="{D136831C-6A67-198D-276A-1E46BD031CE3}"/>
              </a:ext>
            </a:extLst>
          </p:cNvPr>
          <p:cNvSpPr txBox="1"/>
          <p:nvPr/>
        </p:nvSpPr>
        <p:spPr>
          <a:xfrm>
            <a:off x="10325528" y="763914"/>
            <a:ext cx="1195476" cy="923330"/>
          </a:xfrm>
          <a:prstGeom prst="rect">
            <a:avLst/>
          </a:prstGeom>
          <a:noFill/>
        </p:spPr>
        <p:txBody>
          <a:bodyPr wrap="square" rtlCol="0">
            <a:spAutoFit/>
          </a:bodyPr>
          <a:lstStyle/>
          <a:p>
            <a:pPr algn="ctr"/>
            <a:r>
              <a:rPr lang="en-US" b="1" dirty="0">
                <a:solidFill>
                  <a:schemeClr val="bg1"/>
                </a:solidFill>
              </a:rPr>
              <a:t>Super STAR Presenters</a:t>
            </a:r>
          </a:p>
        </p:txBody>
      </p:sp>
      <p:pic>
        <p:nvPicPr>
          <p:cNvPr id="6" name="Picture 5">
            <a:extLst>
              <a:ext uri="{FF2B5EF4-FFF2-40B4-BE49-F238E27FC236}">
                <a16:creationId xmlns:a16="http://schemas.microsoft.com/office/drawing/2014/main" id="{1F6C6C65-D47E-590F-D329-6829A8DC12B2}"/>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96800" y="3249908"/>
            <a:ext cx="1705494" cy="756813"/>
          </a:xfrm>
          <a:prstGeom prst="rect">
            <a:avLst/>
          </a:prstGeom>
        </p:spPr>
      </p:pic>
    </p:spTree>
    <p:extLst>
      <p:ext uri="{BB962C8B-B14F-4D97-AF65-F5344CB8AC3E}">
        <p14:creationId xmlns:p14="http://schemas.microsoft.com/office/powerpoint/2010/main" val="10143885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3C3FE-75B9-B505-3114-3F577D13D504}"/>
              </a:ext>
            </a:extLst>
          </p:cNvPr>
          <p:cNvSpPr>
            <a:spLocks noGrp="1"/>
          </p:cNvSpPr>
          <p:nvPr>
            <p:ph type="title"/>
          </p:nvPr>
        </p:nvSpPr>
        <p:spPr/>
        <p:txBody>
          <a:bodyPr/>
          <a:lstStyle/>
          <a:p>
            <a:r>
              <a:rPr lang="en-US" b="1" dirty="0">
                <a:solidFill>
                  <a:schemeClr val="accent6">
                    <a:lumMod val="75000"/>
                  </a:schemeClr>
                </a:solidFill>
              </a:rPr>
              <a:t>Tonight’s Line-up</a:t>
            </a:r>
          </a:p>
        </p:txBody>
      </p:sp>
      <p:sp>
        <p:nvSpPr>
          <p:cNvPr id="3" name="Content Placeholder 2">
            <a:extLst>
              <a:ext uri="{FF2B5EF4-FFF2-40B4-BE49-F238E27FC236}">
                <a16:creationId xmlns:a16="http://schemas.microsoft.com/office/drawing/2014/main" id="{4BAF5ADC-A697-382A-C531-F9A1F0DFB7D3}"/>
              </a:ext>
            </a:extLst>
          </p:cNvPr>
          <p:cNvSpPr>
            <a:spLocks noGrp="1"/>
          </p:cNvSpPr>
          <p:nvPr>
            <p:ph idx="1"/>
          </p:nvPr>
        </p:nvSpPr>
        <p:spPr/>
        <p:txBody>
          <a:bodyPr/>
          <a:lstStyle/>
          <a:p>
            <a:r>
              <a:rPr lang="en-US" b="1" dirty="0"/>
              <a:t>Website tips and tricks </a:t>
            </a:r>
            <a:r>
              <a:rPr lang="en-US" dirty="0"/>
              <a:t>– Monica Bartling, President, GFWC Oklahoma</a:t>
            </a:r>
          </a:p>
          <a:p>
            <a:pPr lvl="1"/>
            <a:r>
              <a:rPr lang="en-US" dirty="0"/>
              <a:t>Members Only – joining and logging in</a:t>
            </a:r>
          </a:p>
          <a:p>
            <a:r>
              <a:rPr lang="en-US" b="1" dirty="0"/>
              <a:t>Minutes, not Memoirs </a:t>
            </a:r>
            <a:r>
              <a:rPr lang="en-US" dirty="0"/>
              <a:t>– Brenda Calahan, Secretary, GFWC Oklahoma</a:t>
            </a:r>
          </a:p>
          <a:p>
            <a:r>
              <a:rPr lang="en-US" b="1" dirty="0"/>
              <a:t>Report writing </a:t>
            </a:r>
            <a:r>
              <a:rPr lang="en-US" dirty="0"/>
              <a:t>to record history and win awards – Hon. Jacqueline Stout. </a:t>
            </a:r>
          </a:p>
          <a:p>
            <a:r>
              <a:rPr lang="en-US" b="1" dirty="0"/>
              <a:t>The Treasurer’s Report </a:t>
            </a:r>
            <a:r>
              <a:rPr lang="en-US" dirty="0"/>
              <a:t>– Betty Clay, Treasurer, GFWC Oklahoma</a:t>
            </a:r>
          </a:p>
          <a:p>
            <a:r>
              <a:rPr lang="en-US" b="1" dirty="0"/>
              <a:t>Why join GFWC?  </a:t>
            </a:r>
            <a:r>
              <a:rPr lang="en-US" dirty="0"/>
              <a:t>--  Sharon Robinson</a:t>
            </a:r>
          </a:p>
        </p:txBody>
      </p:sp>
    </p:spTree>
    <p:extLst>
      <p:ext uri="{BB962C8B-B14F-4D97-AF65-F5344CB8AC3E}">
        <p14:creationId xmlns:p14="http://schemas.microsoft.com/office/powerpoint/2010/main" val="4080270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E2CBA018-F396-7F8E-22CD-44186C137F7A}"/>
              </a:ext>
            </a:extLst>
          </p:cNvPr>
          <p:cNvPicPr>
            <a:picLocks noGrp="1" noChangeAspect="1"/>
          </p:cNvPicPr>
          <p:nvPr>
            <p:ph idx="1"/>
          </p:nvPr>
        </p:nvPicPr>
        <p:blipFill>
          <a:blip r:embed="rId2"/>
          <a:srcRect l="3720" t="22078" r="4482"/>
          <a:stretch>
            <a:fillRect/>
          </a:stretch>
        </p:blipFill>
        <p:spPr>
          <a:xfrm>
            <a:off x="310551" y="310550"/>
            <a:ext cx="11653204" cy="5193103"/>
          </a:xfrm>
          <a:prstGeom prst="rect">
            <a:avLst/>
          </a:prstGeom>
        </p:spPr>
      </p:pic>
      <p:sp>
        <p:nvSpPr>
          <p:cNvPr id="6" name="Oval 5">
            <a:extLst>
              <a:ext uri="{FF2B5EF4-FFF2-40B4-BE49-F238E27FC236}">
                <a16:creationId xmlns:a16="http://schemas.microsoft.com/office/drawing/2014/main" id="{37DEAF40-4B45-CD5D-B7C9-99660A476BAA}"/>
              </a:ext>
            </a:extLst>
          </p:cNvPr>
          <p:cNvSpPr/>
          <p:nvPr/>
        </p:nvSpPr>
        <p:spPr>
          <a:xfrm>
            <a:off x="10334445" y="439947"/>
            <a:ext cx="1629310" cy="836762"/>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4EB8BA7D-6BE6-5965-B11A-A9537B822AE9}"/>
              </a:ext>
            </a:extLst>
          </p:cNvPr>
          <p:cNvSpPr txBox="1"/>
          <p:nvPr/>
        </p:nvSpPr>
        <p:spPr>
          <a:xfrm>
            <a:off x="400692" y="5633050"/>
            <a:ext cx="11147460" cy="646331"/>
          </a:xfrm>
          <a:prstGeom prst="rect">
            <a:avLst/>
          </a:prstGeom>
          <a:noFill/>
        </p:spPr>
        <p:txBody>
          <a:bodyPr wrap="square" rtlCol="0">
            <a:spAutoFit/>
          </a:bodyPr>
          <a:lstStyle/>
          <a:p>
            <a:r>
              <a:rPr lang="en-US" dirty="0"/>
              <a:t>On your computer, phone or iPad select your browser and type </a:t>
            </a:r>
            <a:r>
              <a:rPr lang="en-US" dirty="0">
                <a:solidFill>
                  <a:srgbClr val="FF0000"/>
                </a:solidFill>
              </a:rPr>
              <a:t>in </a:t>
            </a:r>
            <a:r>
              <a:rPr lang="en-US" dirty="0">
                <a:solidFill>
                  <a:srgbClr val="FF0000"/>
                </a:solidFill>
                <a:hlinkClick r:id="rId3"/>
              </a:rPr>
              <a:t>www.gfwc-ok.org</a:t>
            </a:r>
            <a:r>
              <a:rPr lang="en-US" dirty="0">
                <a:solidFill>
                  <a:srgbClr val="FF0000"/>
                </a:solidFill>
              </a:rPr>
              <a:t>.  </a:t>
            </a:r>
          </a:p>
          <a:p>
            <a:r>
              <a:rPr lang="en-US" dirty="0"/>
              <a:t>To access the 2026-2028 Yearbook, Report Forms, or Newsletters select Members Only (circled above).  </a:t>
            </a:r>
          </a:p>
        </p:txBody>
      </p:sp>
    </p:spTree>
    <p:extLst>
      <p:ext uri="{BB962C8B-B14F-4D97-AF65-F5344CB8AC3E}">
        <p14:creationId xmlns:p14="http://schemas.microsoft.com/office/powerpoint/2010/main" val="1011340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DF5B93-92A2-6613-9C0E-A09ABDAABE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E40898D-83FB-EBA8-9D8B-ACA8EE0C4D7D}"/>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BA8D9833-FF32-7739-4D6A-C9E4DCA718B5}"/>
              </a:ext>
            </a:extLst>
          </p:cNvPr>
          <p:cNvSpPr>
            <a:spLocks noGrp="1"/>
          </p:cNvSpPr>
          <p:nvPr>
            <p:ph idx="1"/>
          </p:nvPr>
        </p:nvSpPr>
        <p:spPr>
          <a:xfrm>
            <a:off x="838200" y="1931345"/>
            <a:ext cx="10515600" cy="3855003"/>
          </a:xfrm>
        </p:spPr>
        <p:txBody>
          <a:bodyPr>
            <a:normAutofit/>
          </a:bodyPr>
          <a:lstStyle/>
          <a:p>
            <a:r>
              <a:rPr lang="en-US" dirty="0"/>
              <a:t>If this is your first time to access the Members Only Section, select </a:t>
            </a:r>
            <a:r>
              <a:rPr lang="en-US" u="sng" dirty="0">
                <a:solidFill>
                  <a:schemeClr val="accent1"/>
                </a:solidFill>
              </a:rPr>
              <a:t>Join Us </a:t>
            </a:r>
            <a:r>
              <a:rPr lang="en-US" b="1" dirty="0">
                <a:solidFill>
                  <a:srgbClr val="FF0000"/>
                </a:solidFill>
              </a:rPr>
              <a:t>Click on JOIN NOW</a:t>
            </a:r>
          </a:p>
          <a:p>
            <a:pPr lvl="1"/>
            <a:r>
              <a:rPr lang="en-US" dirty="0">
                <a:solidFill>
                  <a:schemeClr val="accent1"/>
                </a:solidFill>
              </a:rPr>
              <a:t>Fill in the information on the Join Us Screen</a:t>
            </a:r>
          </a:p>
          <a:p>
            <a:pPr lvl="1"/>
            <a:r>
              <a:rPr lang="en-US" dirty="0">
                <a:solidFill>
                  <a:schemeClr val="accent1"/>
                </a:solidFill>
              </a:rPr>
              <a:t>You will be sent an email that confirms your</a:t>
            </a:r>
          </a:p>
          <a:p>
            <a:pPr marL="457200" lvl="1" indent="0">
              <a:buNone/>
            </a:pPr>
            <a:r>
              <a:rPr lang="en-US" dirty="0">
                <a:solidFill>
                  <a:schemeClr val="accent1"/>
                </a:solidFill>
              </a:rPr>
              <a:t>    information links to a working email account. </a:t>
            </a:r>
          </a:p>
          <a:p>
            <a:pPr lvl="1"/>
            <a:r>
              <a:rPr lang="en-US" dirty="0">
                <a:solidFill>
                  <a:schemeClr val="accent1"/>
                </a:solidFill>
              </a:rPr>
              <a:t>The email will send you back to the</a:t>
            </a:r>
          </a:p>
          <a:p>
            <a:pPr marL="457200" lvl="1" indent="0">
              <a:buNone/>
            </a:pPr>
            <a:r>
              <a:rPr lang="en-US" dirty="0">
                <a:solidFill>
                  <a:schemeClr val="accent1"/>
                </a:solidFill>
              </a:rPr>
              <a:t>    Log-In Screen.</a:t>
            </a:r>
          </a:p>
          <a:p>
            <a:pPr lvl="1"/>
            <a:r>
              <a:rPr lang="en-US" dirty="0">
                <a:solidFill>
                  <a:schemeClr val="accent1"/>
                </a:solidFill>
              </a:rPr>
              <a:t>Log in using the credentials you created. </a:t>
            </a:r>
          </a:p>
        </p:txBody>
      </p:sp>
      <p:pic>
        <p:nvPicPr>
          <p:cNvPr id="7" name="Picture 6">
            <a:extLst>
              <a:ext uri="{FF2B5EF4-FFF2-40B4-BE49-F238E27FC236}">
                <a16:creationId xmlns:a16="http://schemas.microsoft.com/office/drawing/2014/main" id="{35423428-8BDE-A25D-6281-D4272F848DF3}"/>
              </a:ext>
            </a:extLst>
          </p:cNvPr>
          <p:cNvPicPr>
            <a:picLocks noChangeAspect="1"/>
          </p:cNvPicPr>
          <p:nvPr/>
        </p:nvPicPr>
        <p:blipFill>
          <a:blip r:embed="rId2"/>
          <a:srcRect t="22842" b="58072"/>
          <a:stretch>
            <a:fillRect/>
          </a:stretch>
        </p:blipFill>
        <p:spPr>
          <a:xfrm>
            <a:off x="0" y="289836"/>
            <a:ext cx="12192000" cy="1221644"/>
          </a:xfrm>
          <a:prstGeom prst="rect">
            <a:avLst/>
          </a:prstGeom>
        </p:spPr>
      </p:pic>
      <p:pic>
        <p:nvPicPr>
          <p:cNvPr id="9" name="Picture 8">
            <a:extLst>
              <a:ext uri="{FF2B5EF4-FFF2-40B4-BE49-F238E27FC236}">
                <a16:creationId xmlns:a16="http://schemas.microsoft.com/office/drawing/2014/main" id="{49106284-31D9-E39F-3304-E740FEFC4C9E}"/>
              </a:ext>
            </a:extLst>
          </p:cNvPr>
          <p:cNvPicPr>
            <a:picLocks noChangeAspect="1"/>
          </p:cNvPicPr>
          <p:nvPr/>
        </p:nvPicPr>
        <p:blipFill>
          <a:blip r:embed="rId3"/>
          <a:srcRect l="4298" t="12717" r="5534" b="47036"/>
          <a:stretch>
            <a:fillRect/>
          </a:stretch>
        </p:blipFill>
        <p:spPr>
          <a:xfrm>
            <a:off x="7623425" y="2438116"/>
            <a:ext cx="3164441" cy="768026"/>
          </a:xfrm>
          <a:prstGeom prst="rect">
            <a:avLst/>
          </a:prstGeom>
        </p:spPr>
      </p:pic>
      <p:sp>
        <p:nvSpPr>
          <p:cNvPr id="12" name="TextBox 11">
            <a:hlinkClick r:id="rId4"/>
            <a:extLst>
              <a:ext uri="{FF2B5EF4-FFF2-40B4-BE49-F238E27FC236}">
                <a16:creationId xmlns:a16="http://schemas.microsoft.com/office/drawing/2014/main" id="{BD4FE0D3-D558-7AE4-8482-B960542BE1D2}"/>
              </a:ext>
            </a:extLst>
          </p:cNvPr>
          <p:cNvSpPr txBox="1"/>
          <p:nvPr/>
        </p:nvSpPr>
        <p:spPr>
          <a:xfrm>
            <a:off x="729465" y="6041204"/>
            <a:ext cx="5548045" cy="369332"/>
          </a:xfrm>
          <a:prstGeom prst="rect">
            <a:avLst/>
          </a:prstGeom>
          <a:noFill/>
        </p:spPr>
        <p:txBody>
          <a:bodyPr wrap="square" rtlCol="0">
            <a:spAutoFit/>
          </a:bodyPr>
          <a:lstStyle/>
          <a:p>
            <a:r>
              <a:rPr lang="en-US" dirty="0"/>
              <a:t>Link to the website</a:t>
            </a:r>
          </a:p>
        </p:txBody>
      </p:sp>
      <p:pic>
        <p:nvPicPr>
          <p:cNvPr id="5" name="Picture 4">
            <a:extLst>
              <a:ext uri="{FF2B5EF4-FFF2-40B4-BE49-F238E27FC236}">
                <a16:creationId xmlns:a16="http://schemas.microsoft.com/office/drawing/2014/main" id="{3358A499-D3DC-830A-A65C-0353034731A7}"/>
              </a:ext>
            </a:extLst>
          </p:cNvPr>
          <p:cNvPicPr>
            <a:picLocks noChangeAspect="1"/>
          </p:cNvPicPr>
          <p:nvPr/>
        </p:nvPicPr>
        <p:blipFill>
          <a:blip r:embed="rId5"/>
          <a:srcRect r="44794"/>
          <a:stretch>
            <a:fillRect/>
          </a:stretch>
        </p:blipFill>
        <p:spPr>
          <a:xfrm>
            <a:off x="7764939" y="3280041"/>
            <a:ext cx="2557775" cy="2432407"/>
          </a:xfrm>
          <a:prstGeom prst="rect">
            <a:avLst/>
          </a:prstGeom>
        </p:spPr>
      </p:pic>
      <p:pic>
        <p:nvPicPr>
          <p:cNvPr id="8" name="Picture 7">
            <a:extLst>
              <a:ext uri="{FF2B5EF4-FFF2-40B4-BE49-F238E27FC236}">
                <a16:creationId xmlns:a16="http://schemas.microsoft.com/office/drawing/2014/main" id="{D11A5AEB-0786-F5C5-8EAF-70DA82113E5F}"/>
              </a:ext>
            </a:extLst>
          </p:cNvPr>
          <p:cNvPicPr>
            <a:picLocks noChangeAspect="1"/>
          </p:cNvPicPr>
          <p:nvPr/>
        </p:nvPicPr>
        <p:blipFill>
          <a:blip r:embed="rId6"/>
          <a:srcRect l="4713" t="64164" r="42114"/>
          <a:stretch>
            <a:fillRect/>
          </a:stretch>
        </p:blipFill>
        <p:spPr>
          <a:xfrm>
            <a:off x="7901683" y="5712447"/>
            <a:ext cx="2886183" cy="1021183"/>
          </a:xfrm>
          <a:prstGeom prst="rect">
            <a:avLst/>
          </a:prstGeom>
        </p:spPr>
      </p:pic>
    </p:spTree>
    <p:extLst>
      <p:ext uri="{BB962C8B-B14F-4D97-AF65-F5344CB8AC3E}">
        <p14:creationId xmlns:p14="http://schemas.microsoft.com/office/powerpoint/2010/main" val="1600883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B14B40-89FC-2263-07BD-90326F039ECB}"/>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F5DC3229-CC8A-5308-163E-994024B900F8}"/>
              </a:ext>
            </a:extLst>
          </p:cNvPr>
          <p:cNvSpPr>
            <a:spLocks noGrp="1"/>
          </p:cNvSpPr>
          <p:nvPr>
            <p:ph idx="1"/>
          </p:nvPr>
        </p:nvSpPr>
        <p:spPr>
          <a:xfrm>
            <a:off x="838200" y="1931345"/>
            <a:ext cx="10515600" cy="3855003"/>
          </a:xfrm>
        </p:spPr>
        <p:txBody>
          <a:bodyPr>
            <a:normAutofit/>
          </a:bodyPr>
          <a:lstStyle/>
          <a:p>
            <a:r>
              <a:rPr lang="en-US" dirty="0"/>
              <a:t>If you are returning to the site, select </a:t>
            </a:r>
            <a:r>
              <a:rPr lang="en-US" u="sng" dirty="0">
                <a:solidFill>
                  <a:schemeClr val="accent1"/>
                </a:solidFill>
              </a:rPr>
              <a:t>Log-In</a:t>
            </a:r>
          </a:p>
          <a:p>
            <a:pPr lvl="1"/>
            <a:r>
              <a:rPr lang="en-US" dirty="0">
                <a:solidFill>
                  <a:schemeClr val="accent1"/>
                </a:solidFill>
              </a:rPr>
              <a:t>From the log-in screen, enter your credentials</a:t>
            </a:r>
          </a:p>
          <a:p>
            <a:pPr lvl="1"/>
            <a:r>
              <a:rPr lang="en-US" dirty="0">
                <a:solidFill>
                  <a:schemeClr val="accent1"/>
                </a:solidFill>
              </a:rPr>
              <a:t>If you clicked the box to save your information,</a:t>
            </a:r>
          </a:p>
          <a:p>
            <a:pPr marL="914400" lvl="2" indent="0">
              <a:buNone/>
            </a:pPr>
            <a:r>
              <a:rPr lang="en-US" dirty="0">
                <a:solidFill>
                  <a:schemeClr val="accent1"/>
                </a:solidFill>
              </a:rPr>
              <a:t>when you select Members Only from the top tab,</a:t>
            </a:r>
          </a:p>
          <a:p>
            <a:pPr marL="914400" lvl="2" indent="0">
              <a:buNone/>
            </a:pPr>
            <a:r>
              <a:rPr lang="en-US" dirty="0">
                <a:solidFill>
                  <a:schemeClr val="accent1"/>
                </a:solidFill>
              </a:rPr>
              <a:t> you will be directed to the information on the</a:t>
            </a:r>
          </a:p>
          <a:p>
            <a:pPr marL="914400" lvl="2" indent="0">
              <a:buNone/>
            </a:pPr>
            <a:r>
              <a:rPr lang="en-US" dirty="0">
                <a:solidFill>
                  <a:schemeClr val="accent1"/>
                </a:solidFill>
              </a:rPr>
              <a:t> Member’s Only Page. </a:t>
            </a:r>
          </a:p>
        </p:txBody>
      </p:sp>
      <p:pic>
        <p:nvPicPr>
          <p:cNvPr id="7" name="Picture 6">
            <a:extLst>
              <a:ext uri="{FF2B5EF4-FFF2-40B4-BE49-F238E27FC236}">
                <a16:creationId xmlns:a16="http://schemas.microsoft.com/office/drawing/2014/main" id="{A188E88C-16D8-EFA2-8601-65403876A6B4}"/>
              </a:ext>
            </a:extLst>
          </p:cNvPr>
          <p:cNvPicPr>
            <a:picLocks noChangeAspect="1"/>
          </p:cNvPicPr>
          <p:nvPr/>
        </p:nvPicPr>
        <p:blipFill>
          <a:blip r:embed="rId2"/>
          <a:srcRect t="22842" b="58072"/>
          <a:stretch>
            <a:fillRect/>
          </a:stretch>
        </p:blipFill>
        <p:spPr>
          <a:xfrm>
            <a:off x="0" y="289836"/>
            <a:ext cx="12192000" cy="1221644"/>
          </a:xfrm>
          <a:prstGeom prst="rect">
            <a:avLst/>
          </a:prstGeom>
        </p:spPr>
      </p:pic>
      <p:pic>
        <p:nvPicPr>
          <p:cNvPr id="11" name="Picture 10">
            <a:extLst>
              <a:ext uri="{FF2B5EF4-FFF2-40B4-BE49-F238E27FC236}">
                <a16:creationId xmlns:a16="http://schemas.microsoft.com/office/drawing/2014/main" id="{5179576D-D879-4201-7F95-1009F0F6B5C7}"/>
              </a:ext>
            </a:extLst>
          </p:cNvPr>
          <p:cNvPicPr>
            <a:picLocks noChangeAspect="1"/>
          </p:cNvPicPr>
          <p:nvPr/>
        </p:nvPicPr>
        <p:blipFill>
          <a:blip r:embed="rId3"/>
          <a:srcRect l="3793" t="13171" r="61404" b="26602"/>
          <a:stretch>
            <a:fillRect/>
          </a:stretch>
        </p:blipFill>
        <p:spPr>
          <a:xfrm>
            <a:off x="8024116" y="2076989"/>
            <a:ext cx="2455524" cy="2230861"/>
          </a:xfrm>
          <a:prstGeom prst="rect">
            <a:avLst/>
          </a:prstGeom>
        </p:spPr>
      </p:pic>
      <p:sp>
        <p:nvSpPr>
          <p:cNvPr id="12" name="TextBox 11">
            <a:hlinkClick r:id="rId4"/>
            <a:extLst>
              <a:ext uri="{FF2B5EF4-FFF2-40B4-BE49-F238E27FC236}">
                <a16:creationId xmlns:a16="http://schemas.microsoft.com/office/drawing/2014/main" id="{A1FCF870-E064-47BE-6E7B-8B7753B55A83}"/>
              </a:ext>
            </a:extLst>
          </p:cNvPr>
          <p:cNvSpPr txBox="1"/>
          <p:nvPr/>
        </p:nvSpPr>
        <p:spPr>
          <a:xfrm>
            <a:off x="729465" y="6041204"/>
            <a:ext cx="5548045" cy="369332"/>
          </a:xfrm>
          <a:prstGeom prst="rect">
            <a:avLst/>
          </a:prstGeom>
          <a:noFill/>
        </p:spPr>
        <p:txBody>
          <a:bodyPr wrap="square" rtlCol="0">
            <a:spAutoFit/>
          </a:bodyPr>
          <a:lstStyle/>
          <a:p>
            <a:r>
              <a:rPr lang="en-US" dirty="0"/>
              <a:t>Link to the website</a:t>
            </a:r>
          </a:p>
        </p:txBody>
      </p:sp>
      <p:pic>
        <p:nvPicPr>
          <p:cNvPr id="5" name="Picture 4">
            <a:extLst>
              <a:ext uri="{FF2B5EF4-FFF2-40B4-BE49-F238E27FC236}">
                <a16:creationId xmlns:a16="http://schemas.microsoft.com/office/drawing/2014/main" id="{E899E28D-E91F-D077-3BBF-8BBB9990C52C}"/>
              </a:ext>
            </a:extLst>
          </p:cNvPr>
          <p:cNvPicPr>
            <a:picLocks noChangeAspect="1"/>
          </p:cNvPicPr>
          <p:nvPr/>
        </p:nvPicPr>
        <p:blipFill>
          <a:blip r:embed="rId5"/>
          <a:srcRect l="4045" t="17456" r="62332" b="28324"/>
          <a:stretch>
            <a:fillRect/>
          </a:stretch>
        </p:blipFill>
        <p:spPr>
          <a:xfrm>
            <a:off x="4339975" y="4133624"/>
            <a:ext cx="3090590" cy="2616497"/>
          </a:xfrm>
          <a:prstGeom prst="rect">
            <a:avLst/>
          </a:prstGeom>
        </p:spPr>
      </p:pic>
    </p:spTree>
    <p:extLst>
      <p:ext uri="{BB962C8B-B14F-4D97-AF65-F5344CB8AC3E}">
        <p14:creationId xmlns:p14="http://schemas.microsoft.com/office/powerpoint/2010/main" val="30883671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82F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 name="TextBox 2"/>
          <p:cNvSpPr txBox="1"/>
          <p:nvPr/>
        </p:nvSpPr>
        <p:spPr>
          <a:xfrm>
            <a:off x="731520" y="1143000"/>
            <a:ext cx="10698480" cy="1554480"/>
          </a:xfrm>
          <a:prstGeom prst="rect">
            <a:avLst/>
          </a:prstGeom>
          <a:noFill/>
        </p:spPr>
        <p:txBody>
          <a:bodyPr wrap="none">
            <a:spAutoFit/>
          </a:bodyPr>
          <a:lstStyle/>
          <a:p>
            <a:pPr algn="ctr">
              <a:defRPr sz="4600" b="1">
                <a:solidFill>
                  <a:srgbClr val="FFFFFF"/>
                </a:solidFill>
                <a:latin typeface="Aptos Display"/>
              </a:defRPr>
            </a:pPr>
            <a:r>
              <a:rPr dirty="0"/>
              <a:t>Minutes, Not a Memoir</a:t>
            </a:r>
          </a:p>
          <a:p>
            <a:pPr algn="ctr">
              <a:defRPr sz="2300">
                <a:solidFill>
                  <a:srgbClr val="EBEBEB"/>
                </a:solidFill>
                <a:latin typeface="Aptos"/>
              </a:defRPr>
            </a:pPr>
            <a:r>
              <a:rPr dirty="0"/>
              <a:t>How to record what matters — without writing War and Peace</a:t>
            </a:r>
          </a:p>
        </p:txBody>
      </p:sp>
      <p:sp>
        <p:nvSpPr>
          <p:cNvPr id="4" name="Rounded Rectangle 3"/>
          <p:cNvSpPr/>
          <p:nvPr/>
        </p:nvSpPr>
        <p:spPr>
          <a:xfrm>
            <a:off x="2103120" y="3794760"/>
            <a:ext cx="7955279" cy="914400"/>
          </a:xfrm>
          <a:prstGeom prst="roundRect">
            <a:avLst/>
          </a:prstGeom>
          <a:solidFill>
            <a:srgbClr val="FAF7F0"/>
          </a:solidFill>
          <a:ln w="25400">
            <a:solidFill>
              <a:srgbClr val="CDA241"/>
            </a:solidFill>
          </a:ln>
        </p:spPr>
        <p:style>
          <a:lnRef idx="1">
            <a:schemeClr val="accent1"/>
          </a:lnRef>
          <a:fillRef idx="3">
            <a:schemeClr val="accent1"/>
          </a:fillRef>
          <a:effectRef idx="2">
            <a:schemeClr val="accent1"/>
          </a:effectRef>
          <a:fontRef idx="minor">
            <a:schemeClr val="lt1"/>
          </a:fontRef>
        </p:style>
        <p:txBody>
          <a:bodyPr lIns="201168" rIns="201168" rtlCol="0" anchor="ctr"/>
          <a:lstStyle/>
          <a:p>
            <a:pPr algn="ctr">
              <a:defRPr sz="2000" b="1">
                <a:solidFill>
                  <a:srgbClr val="182F49"/>
                </a:solidFill>
                <a:latin typeface="Aptos Display"/>
              </a:defRPr>
            </a:pPr>
            <a:r>
              <a:rPr dirty="0"/>
              <a:t>GFWC Oklahoma • Practical Parliamentary Skills</a:t>
            </a:r>
          </a:p>
        </p:txBody>
      </p:sp>
      <p:sp>
        <p:nvSpPr>
          <p:cNvPr id="5" name="TextBox 4"/>
          <p:cNvSpPr txBox="1"/>
          <p:nvPr/>
        </p:nvSpPr>
        <p:spPr>
          <a:xfrm>
            <a:off x="2011680" y="5074920"/>
            <a:ext cx="8138160" cy="548640"/>
          </a:xfrm>
          <a:prstGeom prst="rect">
            <a:avLst/>
          </a:prstGeom>
          <a:noFill/>
        </p:spPr>
        <p:txBody>
          <a:bodyPr wrap="none">
            <a:spAutoFit/>
          </a:bodyPr>
          <a:lstStyle/>
          <a:p>
            <a:pPr algn="ctr">
              <a:defRPr sz="1700" i="1">
                <a:solidFill>
                  <a:srgbClr val="FFFFFF"/>
                </a:solidFill>
                <a:latin typeface="Aptos"/>
              </a:defRPr>
            </a:pPr>
            <a:r>
              <a:rPr dirty="0"/>
              <a:t>The secretary records the meeting — not every breath taken during it.</a:t>
            </a:r>
          </a:p>
        </p:txBody>
      </p:sp>
      <p:pic>
        <p:nvPicPr>
          <p:cNvPr id="7" name="Picture 6">
            <a:extLst>
              <a:ext uri="{FF2B5EF4-FFF2-40B4-BE49-F238E27FC236}">
                <a16:creationId xmlns:a16="http://schemas.microsoft.com/office/drawing/2014/main" id="{C30D4620-7CCE-09DC-314C-887D9D4BD31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95646" y="2446647"/>
            <a:ext cx="2764221" cy="1233186"/>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AF7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 name="TextBox 2"/>
          <p:cNvSpPr txBox="1"/>
          <p:nvPr/>
        </p:nvSpPr>
        <p:spPr>
          <a:xfrm>
            <a:off x="594360" y="320040"/>
            <a:ext cx="10972800" cy="685800"/>
          </a:xfrm>
          <a:prstGeom prst="rect">
            <a:avLst/>
          </a:prstGeom>
          <a:noFill/>
        </p:spPr>
        <p:txBody>
          <a:bodyPr wrap="none">
            <a:spAutoFit/>
          </a:bodyPr>
          <a:lstStyle/>
          <a:p>
            <a:pPr>
              <a:defRPr sz="2800" b="1">
                <a:solidFill>
                  <a:srgbClr val="182F49"/>
                </a:solidFill>
                <a:latin typeface="Aptos Display"/>
              </a:defRPr>
            </a:pPr>
            <a:r>
              <a:rPr dirty="0"/>
              <a:t>The Golden Rule of Minutes</a:t>
            </a:r>
          </a:p>
        </p:txBody>
      </p:sp>
      <p:sp>
        <p:nvSpPr>
          <p:cNvPr id="4" name="Rectangle 3"/>
          <p:cNvSpPr/>
          <p:nvPr/>
        </p:nvSpPr>
        <p:spPr>
          <a:xfrm>
            <a:off x="594360" y="1325880"/>
            <a:ext cx="10972800" cy="54864"/>
          </a:xfrm>
          <a:prstGeom prst="rect">
            <a:avLst/>
          </a:prstGeom>
          <a:solidFill>
            <a:srgbClr val="AE2C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5" name="Rounded Rectangle 4"/>
          <p:cNvSpPr/>
          <p:nvPr/>
        </p:nvSpPr>
        <p:spPr>
          <a:xfrm>
            <a:off x="1143000" y="1828800"/>
            <a:ext cx="9875520" cy="1234440"/>
          </a:xfrm>
          <a:prstGeom prst="roundRect">
            <a:avLst/>
          </a:prstGeom>
          <a:solidFill>
            <a:srgbClr val="FFFFFF"/>
          </a:solidFill>
          <a:ln w="25400">
            <a:solidFill>
              <a:srgbClr val="CDA241"/>
            </a:solidFill>
          </a:ln>
        </p:spPr>
        <p:style>
          <a:lnRef idx="1">
            <a:schemeClr val="accent1"/>
          </a:lnRef>
          <a:fillRef idx="3">
            <a:schemeClr val="accent1"/>
          </a:fillRef>
          <a:effectRef idx="2">
            <a:schemeClr val="accent1"/>
          </a:effectRef>
          <a:fontRef idx="minor">
            <a:schemeClr val="lt1"/>
          </a:fontRef>
        </p:style>
        <p:txBody>
          <a:bodyPr lIns="201168" rIns="201168" rtlCol="0" anchor="ctr"/>
          <a:lstStyle/>
          <a:p>
            <a:pPr algn="ctr">
              <a:defRPr sz="2000" b="1">
                <a:solidFill>
                  <a:srgbClr val="182F49"/>
                </a:solidFill>
                <a:latin typeface="Aptos Display"/>
              </a:defRPr>
            </a:pPr>
            <a:r>
              <a:rPr dirty="0"/>
              <a:t>Minutes are a record of what was DONE — not everything that was SAID.</a:t>
            </a:r>
          </a:p>
        </p:txBody>
      </p:sp>
      <p:sp>
        <p:nvSpPr>
          <p:cNvPr id="6" name="TextBox 5"/>
          <p:cNvSpPr txBox="1"/>
          <p:nvPr/>
        </p:nvSpPr>
        <p:spPr>
          <a:xfrm>
            <a:off x="1097280" y="3429000"/>
            <a:ext cx="9875520" cy="2194560"/>
          </a:xfrm>
          <a:prstGeom prst="rect">
            <a:avLst/>
          </a:prstGeom>
          <a:noFill/>
        </p:spPr>
        <p:txBody>
          <a:bodyPr wrap="square">
            <a:spAutoFit/>
          </a:bodyPr>
          <a:lstStyle/>
          <a:p>
            <a:pPr>
              <a:spcAft>
                <a:spcPts val="1000"/>
              </a:spcAft>
              <a:defRPr sz="2100">
                <a:solidFill>
                  <a:srgbClr val="282828"/>
                </a:solidFill>
                <a:latin typeface="Aptos"/>
              </a:defRPr>
            </a:pPr>
            <a:r>
              <a:rPr dirty="0"/>
              <a:t>• Capture decisions, actions, motions, elections, reports and assignments.</a:t>
            </a:r>
          </a:p>
          <a:p>
            <a:pPr>
              <a:spcAft>
                <a:spcPts val="1000"/>
              </a:spcAft>
              <a:defRPr sz="2100">
                <a:solidFill>
                  <a:srgbClr val="282828"/>
                </a:solidFill>
                <a:latin typeface="Aptos"/>
              </a:defRPr>
            </a:pPr>
            <a:r>
              <a:rPr dirty="0"/>
              <a:t>• Summarize only what is necessary to understand the official action.</a:t>
            </a:r>
          </a:p>
          <a:p>
            <a:pPr>
              <a:spcAft>
                <a:spcPts val="1000"/>
              </a:spcAft>
              <a:defRPr sz="2100">
                <a:solidFill>
                  <a:srgbClr val="282828"/>
                </a:solidFill>
                <a:latin typeface="Aptos"/>
              </a:defRPr>
            </a:pPr>
            <a:r>
              <a:rPr dirty="0"/>
              <a:t>• Leave out play-by-play debate, personal opinions and colorful side conversations.</a:t>
            </a:r>
          </a:p>
        </p:txBody>
      </p:sp>
      <p:sp>
        <p:nvSpPr>
          <p:cNvPr id="7" name="TextBox 6"/>
          <p:cNvSpPr txBox="1"/>
          <p:nvPr/>
        </p:nvSpPr>
        <p:spPr>
          <a:xfrm>
            <a:off x="640080" y="6473952"/>
            <a:ext cx="10881360" cy="228600"/>
          </a:xfrm>
          <a:prstGeom prst="rect">
            <a:avLst/>
          </a:prstGeom>
          <a:noFill/>
        </p:spPr>
        <p:txBody>
          <a:bodyPr wrap="none">
            <a:spAutoFit/>
          </a:bodyPr>
          <a:lstStyle/>
          <a:p>
            <a:pPr algn="r">
              <a:defRPr sz="900">
                <a:solidFill>
                  <a:srgbClr val="696969"/>
                </a:solidFill>
                <a:latin typeface="Aptos"/>
              </a:defRPr>
            </a:pPr>
            <a:r>
              <a:rPr dirty="0"/>
              <a:t>GFWC Oklahoma • Riding for the GFWC Brand   |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AF7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 name="TextBox 2"/>
          <p:cNvSpPr txBox="1"/>
          <p:nvPr/>
        </p:nvSpPr>
        <p:spPr>
          <a:xfrm>
            <a:off x="594360" y="320040"/>
            <a:ext cx="10972800" cy="685800"/>
          </a:xfrm>
          <a:prstGeom prst="rect">
            <a:avLst/>
          </a:prstGeom>
          <a:noFill/>
        </p:spPr>
        <p:txBody>
          <a:bodyPr wrap="none">
            <a:spAutoFit/>
          </a:bodyPr>
          <a:lstStyle/>
          <a:p>
            <a:pPr>
              <a:defRPr sz="2800" b="1">
                <a:solidFill>
                  <a:srgbClr val="182F49"/>
                </a:solidFill>
                <a:latin typeface="Aptos Display"/>
              </a:defRPr>
            </a:pPr>
            <a:r>
              <a:rPr dirty="0"/>
              <a:t>What Belongs in the Minutes?</a:t>
            </a:r>
          </a:p>
        </p:txBody>
      </p:sp>
      <p:sp>
        <p:nvSpPr>
          <p:cNvPr id="4" name="Rectangle 3"/>
          <p:cNvSpPr/>
          <p:nvPr/>
        </p:nvSpPr>
        <p:spPr>
          <a:xfrm>
            <a:off x="594360" y="1325880"/>
            <a:ext cx="10972800" cy="54864"/>
          </a:xfrm>
          <a:prstGeom prst="rect">
            <a:avLst/>
          </a:prstGeom>
          <a:solidFill>
            <a:srgbClr val="AE2C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5" name="TextBox 4"/>
          <p:cNvSpPr txBox="1"/>
          <p:nvPr/>
        </p:nvSpPr>
        <p:spPr>
          <a:xfrm>
            <a:off x="868680" y="1645920"/>
            <a:ext cx="10515600" cy="4389120"/>
          </a:xfrm>
          <a:prstGeom prst="rect">
            <a:avLst/>
          </a:prstGeom>
          <a:noFill/>
        </p:spPr>
        <p:txBody>
          <a:bodyPr wrap="square">
            <a:spAutoFit/>
          </a:bodyPr>
          <a:lstStyle/>
          <a:p>
            <a:pPr>
              <a:spcAft>
                <a:spcPts val="1000"/>
              </a:spcAft>
              <a:defRPr sz="1900">
                <a:solidFill>
                  <a:srgbClr val="282828"/>
                </a:solidFill>
                <a:latin typeface="Aptos"/>
              </a:defRPr>
            </a:pPr>
            <a:r>
              <a:rPr dirty="0"/>
              <a:t>• Organization name, date, time and place of the meeting.</a:t>
            </a:r>
          </a:p>
          <a:p>
            <a:pPr>
              <a:spcAft>
                <a:spcPts val="1000"/>
              </a:spcAft>
              <a:defRPr sz="1900">
                <a:solidFill>
                  <a:srgbClr val="282828"/>
                </a:solidFill>
                <a:latin typeface="Aptos"/>
              </a:defRPr>
            </a:pPr>
            <a:r>
              <a:rPr dirty="0"/>
              <a:t>• Whether the president/chair and secretary were present; who presided.</a:t>
            </a:r>
          </a:p>
          <a:p>
            <a:pPr>
              <a:spcAft>
                <a:spcPts val="1000"/>
              </a:spcAft>
              <a:defRPr sz="1900">
                <a:solidFill>
                  <a:srgbClr val="282828"/>
                </a:solidFill>
                <a:latin typeface="Aptos"/>
              </a:defRPr>
            </a:pPr>
            <a:r>
              <a:rPr dirty="0"/>
              <a:t>• Approval or correction of the previous minutes.</a:t>
            </a:r>
          </a:p>
          <a:p>
            <a:pPr>
              <a:spcAft>
                <a:spcPts val="1000"/>
              </a:spcAft>
              <a:defRPr sz="1900">
                <a:solidFill>
                  <a:srgbClr val="282828"/>
                </a:solidFill>
                <a:latin typeface="Aptos"/>
              </a:defRPr>
            </a:pPr>
            <a:r>
              <a:rPr dirty="0"/>
              <a:t>• Reports that were received — especially recommendations that lead to action.</a:t>
            </a:r>
          </a:p>
          <a:p>
            <a:pPr>
              <a:spcAft>
                <a:spcPts val="1000"/>
              </a:spcAft>
              <a:defRPr sz="1900">
                <a:solidFill>
                  <a:srgbClr val="282828"/>
                </a:solidFill>
                <a:latin typeface="Aptos"/>
              </a:defRPr>
            </a:pPr>
            <a:r>
              <a:rPr dirty="0"/>
              <a:t>• Every main motion and its final disposition.</a:t>
            </a:r>
          </a:p>
          <a:p>
            <a:pPr>
              <a:spcAft>
                <a:spcPts val="1000"/>
              </a:spcAft>
              <a:defRPr sz="1900">
                <a:solidFill>
                  <a:srgbClr val="282828"/>
                </a:solidFill>
                <a:latin typeface="Aptos"/>
              </a:defRPr>
            </a:pPr>
            <a:r>
              <a:rPr dirty="0"/>
              <a:t>• Elections, appointments, assignments, deadlines and adjournment time.</a:t>
            </a:r>
          </a:p>
        </p:txBody>
      </p:sp>
      <p:sp>
        <p:nvSpPr>
          <p:cNvPr id="6" name="Rounded Rectangle 5"/>
          <p:cNvSpPr/>
          <p:nvPr/>
        </p:nvSpPr>
        <p:spPr>
          <a:xfrm>
            <a:off x="1828800" y="5486400"/>
            <a:ext cx="8503920" cy="685800"/>
          </a:xfrm>
          <a:prstGeom prst="roundRect">
            <a:avLst/>
          </a:prstGeom>
          <a:solidFill>
            <a:srgbClr val="FFFFFF"/>
          </a:solidFill>
          <a:ln w="25400">
            <a:solidFill>
              <a:srgbClr val="CDA241"/>
            </a:solidFill>
          </a:ln>
        </p:spPr>
        <p:style>
          <a:lnRef idx="1">
            <a:schemeClr val="accent1"/>
          </a:lnRef>
          <a:fillRef idx="3">
            <a:schemeClr val="accent1"/>
          </a:fillRef>
          <a:effectRef idx="2">
            <a:schemeClr val="accent1"/>
          </a:effectRef>
          <a:fontRef idx="minor">
            <a:schemeClr val="lt1"/>
          </a:fontRef>
        </p:style>
        <p:txBody>
          <a:bodyPr lIns="201168" rIns="201168" rtlCol="0" anchor="ctr"/>
          <a:lstStyle/>
          <a:p>
            <a:pPr algn="ctr">
              <a:defRPr sz="2000" b="1">
                <a:solidFill>
                  <a:srgbClr val="182F49"/>
                </a:solidFill>
                <a:latin typeface="Aptos Display"/>
              </a:defRPr>
            </a:pPr>
            <a:r>
              <a:rPr dirty="0"/>
              <a:t>Think: Could a member who missed the meeting understand what the club officially did?</a:t>
            </a:r>
          </a:p>
        </p:txBody>
      </p:sp>
      <p:sp>
        <p:nvSpPr>
          <p:cNvPr id="7" name="TextBox 6"/>
          <p:cNvSpPr txBox="1"/>
          <p:nvPr/>
        </p:nvSpPr>
        <p:spPr>
          <a:xfrm>
            <a:off x="640080" y="6473952"/>
            <a:ext cx="10881360" cy="228600"/>
          </a:xfrm>
          <a:prstGeom prst="rect">
            <a:avLst/>
          </a:prstGeom>
          <a:noFill/>
        </p:spPr>
        <p:txBody>
          <a:bodyPr wrap="none">
            <a:spAutoFit/>
          </a:bodyPr>
          <a:lstStyle/>
          <a:p>
            <a:pPr algn="r">
              <a:defRPr sz="900">
                <a:solidFill>
                  <a:srgbClr val="696969"/>
                </a:solidFill>
                <a:latin typeface="Aptos"/>
              </a:defRPr>
            </a:pPr>
            <a:r>
              <a:rPr dirty="0"/>
              <a:t>GFWC Oklahoma • Riding for the GFWC Brand   |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AF7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 name="TextBox 2"/>
          <p:cNvSpPr txBox="1"/>
          <p:nvPr/>
        </p:nvSpPr>
        <p:spPr>
          <a:xfrm>
            <a:off x="594360" y="320040"/>
            <a:ext cx="10972800" cy="685800"/>
          </a:xfrm>
          <a:prstGeom prst="rect">
            <a:avLst/>
          </a:prstGeom>
          <a:noFill/>
        </p:spPr>
        <p:txBody>
          <a:bodyPr wrap="none">
            <a:spAutoFit/>
          </a:bodyPr>
          <a:lstStyle/>
          <a:p>
            <a:pPr>
              <a:defRPr sz="2800" b="1">
                <a:solidFill>
                  <a:srgbClr val="182F49"/>
                </a:solidFill>
                <a:latin typeface="Aptos Display"/>
              </a:defRPr>
            </a:pPr>
            <a:r>
              <a:rPr dirty="0"/>
              <a:t>What Does NOT Belong?</a:t>
            </a:r>
          </a:p>
        </p:txBody>
      </p:sp>
      <p:sp>
        <p:nvSpPr>
          <p:cNvPr id="4" name="Rectangle 3"/>
          <p:cNvSpPr/>
          <p:nvPr/>
        </p:nvSpPr>
        <p:spPr>
          <a:xfrm>
            <a:off x="594360" y="1325880"/>
            <a:ext cx="10972800" cy="54864"/>
          </a:xfrm>
          <a:prstGeom prst="rect">
            <a:avLst/>
          </a:prstGeom>
          <a:solidFill>
            <a:srgbClr val="AE2C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5" name="TextBox 4"/>
          <p:cNvSpPr txBox="1"/>
          <p:nvPr/>
        </p:nvSpPr>
        <p:spPr>
          <a:xfrm>
            <a:off x="914400" y="1691640"/>
            <a:ext cx="10332720" cy="4023360"/>
          </a:xfrm>
          <a:prstGeom prst="rect">
            <a:avLst/>
          </a:prstGeom>
          <a:noFill/>
        </p:spPr>
        <p:txBody>
          <a:bodyPr wrap="square">
            <a:spAutoFit/>
          </a:bodyPr>
          <a:lstStyle/>
          <a:p>
            <a:pPr>
              <a:spcAft>
                <a:spcPts val="1000"/>
              </a:spcAft>
              <a:defRPr sz="2000">
                <a:solidFill>
                  <a:srgbClr val="282828"/>
                </a:solidFill>
                <a:latin typeface="Aptos"/>
              </a:defRPr>
            </a:pPr>
            <a:r>
              <a:rPr dirty="0"/>
              <a:t>• “Mary gave a wonderful report.”  Wonderful is an opinion.</a:t>
            </a:r>
          </a:p>
          <a:p>
            <a:pPr>
              <a:spcAft>
                <a:spcPts val="1000"/>
              </a:spcAft>
              <a:defRPr sz="2000">
                <a:solidFill>
                  <a:srgbClr val="282828"/>
                </a:solidFill>
                <a:latin typeface="Aptos"/>
              </a:defRPr>
            </a:pPr>
            <a:r>
              <a:rPr dirty="0"/>
              <a:t>• A transcript of who said what during debate.</a:t>
            </a:r>
          </a:p>
          <a:p>
            <a:pPr>
              <a:spcAft>
                <a:spcPts val="1000"/>
              </a:spcAft>
              <a:defRPr sz="2000">
                <a:solidFill>
                  <a:srgbClr val="282828"/>
                </a:solidFill>
                <a:latin typeface="Aptos"/>
              </a:defRPr>
            </a:pPr>
            <a:r>
              <a:rPr dirty="0"/>
              <a:t>• Jokes, gossip, facial expressions, sighs, eye rolls or who was texting.</a:t>
            </a:r>
          </a:p>
          <a:p>
            <a:pPr>
              <a:spcAft>
                <a:spcPts val="1000"/>
              </a:spcAft>
              <a:defRPr sz="2000">
                <a:solidFill>
                  <a:srgbClr val="282828"/>
                </a:solidFill>
                <a:latin typeface="Aptos"/>
              </a:defRPr>
            </a:pPr>
            <a:r>
              <a:rPr dirty="0"/>
              <a:t>• Your editorial comments: “After a painfully long discussion…”</a:t>
            </a:r>
          </a:p>
          <a:p>
            <a:pPr>
              <a:spcAft>
                <a:spcPts val="1000"/>
              </a:spcAft>
              <a:defRPr sz="2000">
                <a:solidFill>
                  <a:srgbClr val="282828"/>
                </a:solidFill>
                <a:latin typeface="Aptos"/>
              </a:defRPr>
            </a:pPr>
            <a:r>
              <a:rPr dirty="0"/>
              <a:t>• Every detail from a written report that can simply be filed with the secretary.</a:t>
            </a:r>
          </a:p>
        </p:txBody>
      </p:sp>
      <p:sp>
        <p:nvSpPr>
          <p:cNvPr id="6" name="Rounded Rectangle 5"/>
          <p:cNvSpPr/>
          <p:nvPr/>
        </p:nvSpPr>
        <p:spPr>
          <a:xfrm>
            <a:off x="2331720" y="5440680"/>
            <a:ext cx="7498079" cy="731520"/>
          </a:xfrm>
          <a:prstGeom prst="roundRect">
            <a:avLst/>
          </a:prstGeom>
          <a:solidFill>
            <a:srgbClr val="FFFFFF"/>
          </a:solidFill>
          <a:ln w="25400">
            <a:solidFill>
              <a:srgbClr val="CDA241"/>
            </a:solidFill>
          </a:ln>
        </p:spPr>
        <p:style>
          <a:lnRef idx="1">
            <a:schemeClr val="accent1"/>
          </a:lnRef>
          <a:fillRef idx="3">
            <a:schemeClr val="accent1"/>
          </a:fillRef>
          <a:effectRef idx="2">
            <a:schemeClr val="accent1"/>
          </a:effectRef>
          <a:fontRef idx="minor">
            <a:schemeClr val="lt1"/>
          </a:fontRef>
        </p:style>
        <p:txBody>
          <a:bodyPr lIns="201168" rIns="201168" rtlCol="0" anchor="ctr"/>
          <a:lstStyle/>
          <a:p>
            <a:pPr algn="ctr">
              <a:defRPr sz="2000" b="1">
                <a:solidFill>
                  <a:srgbClr val="182F49"/>
                </a:solidFill>
                <a:latin typeface="Aptos Display"/>
              </a:defRPr>
            </a:pPr>
            <a:r>
              <a:rPr dirty="0"/>
              <a:t>If the minutes start sounding like a reality show recap, edit.</a:t>
            </a:r>
          </a:p>
        </p:txBody>
      </p:sp>
      <p:sp>
        <p:nvSpPr>
          <p:cNvPr id="7" name="TextBox 6"/>
          <p:cNvSpPr txBox="1"/>
          <p:nvPr/>
        </p:nvSpPr>
        <p:spPr>
          <a:xfrm>
            <a:off x="640080" y="6473952"/>
            <a:ext cx="10881360" cy="228600"/>
          </a:xfrm>
          <a:prstGeom prst="rect">
            <a:avLst/>
          </a:prstGeom>
          <a:noFill/>
        </p:spPr>
        <p:txBody>
          <a:bodyPr wrap="none">
            <a:spAutoFit/>
          </a:bodyPr>
          <a:lstStyle/>
          <a:p>
            <a:pPr algn="r">
              <a:defRPr sz="900">
                <a:solidFill>
                  <a:srgbClr val="696969"/>
                </a:solidFill>
                <a:latin typeface="Aptos"/>
              </a:defRPr>
            </a:pPr>
            <a:r>
              <a:rPr dirty="0"/>
              <a:t>GFWC Oklahoma • Riding for the GFWC Brand   |   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AF7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 name="TextBox 2"/>
          <p:cNvSpPr txBox="1"/>
          <p:nvPr/>
        </p:nvSpPr>
        <p:spPr>
          <a:xfrm>
            <a:off x="594360" y="320040"/>
            <a:ext cx="10972800" cy="685800"/>
          </a:xfrm>
          <a:prstGeom prst="rect">
            <a:avLst/>
          </a:prstGeom>
          <a:noFill/>
        </p:spPr>
        <p:txBody>
          <a:bodyPr wrap="none">
            <a:spAutoFit/>
          </a:bodyPr>
          <a:lstStyle/>
          <a:p>
            <a:pPr>
              <a:defRPr sz="2800" b="1">
                <a:solidFill>
                  <a:srgbClr val="182F49"/>
                </a:solidFill>
                <a:latin typeface="Aptos Display"/>
              </a:defRPr>
            </a:pPr>
            <a:r>
              <a:rPr dirty="0"/>
              <a:t>Motions: The Part You Really Need to Get Right</a:t>
            </a:r>
          </a:p>
        </p:txBody>
      </p:sp>
      <p:sp>
        <p:nvSpPr>
          <p:cNvPr id="4" name="Rectangle 3"/>
          <p:cNvSpPr/>
          <p:nvPr/>
        </p:nvSpPr>
        <p:spPr>
          <a:xfrm>
            <a:off x="594360" y="1325880"/>
            <a:ext cx="10972800" cy="54864"/>
          </a:xfrm>
          <a:prstGeom prst="rect">
            <a:avLst/>
          </a:prstGeom>
          <a:solidFill>
            <a:srgbClr val="AE2C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5" name="TextBox 4"/>
          <p:cNvSpPr txBox="1"/>
          <p:nvPr/>
        </p:nvSpPr>
        <p:spPr>
          <a:xfrm>
            <a:off x="868680" y="1600200"/>
            <a:ext cx="10515600" cy="4297680"/>
          </a:xfrm>
          <a:prstGeom prst="rect">
            <a:avLst/>
          </a:prstGeom>
          <a:noFill/>
        </p:spPr>
        <p:txBody>
          <a:bodyPr wrap="square">
            <a:spAutoFit/>
          </a:bodyPr>
          <a:lstStyle/>
          <a:p>
            <a:pPr>
              <a:spcAft>
                <a:spcPts val="1000"/>
              </a:spcAft>
              <a:defRPr sz="1900">
                <a:solidFill>
                  <a:srgbClr val="282828"/>
                </a:solidFill>
                <a:latin typeface="Aptos"/>
              </a:defRPr>
            </a:pPr>
            <a:r>
              <a:rPr dirty="0"/>
              <a:t>• Record the exact wording of the main motion — or as close to exact as possible.</a:t>
            </a:r>
          </a:p>
          <a:p>
            <a:pPr>
              <a:spcAft>
                <a:spcPts val="1000"/>
              </a:spcAft>
              <a:defRPr sz="1900">
                <a:solidFill>
                  <a:srgbClr val="282828"/>
                </a:solidFill>
                <a:latin typeface="Aptos"/>
              </a:defRPr>
            </a:pPr>
            <a:r>
              <a:rPr dirty="0"/>
              <a:t>• Record the name of the member who made the motion.</a:t>
            </a:r>
          </a:p>
          <a:p>
            <a:pPr>
              <a:spcAft>
                <a:spcPts val="1000"/>
              </a:spcAft>
              <a:defRPr sz="1900">
                <a:solidFill>
                  <a:srgbClr val="282828"/>
                </a:solidFill>
                <a:latin typeface="Aptos"/>
              </a:defRPr>
            </a:pPr>
            <a:r>
              <a:rPr dirty="0"/>
              <a:t>• Do NOT normally record who seconded the motion.</a:t>
            </a:r>
          </a:p>
          <a:p>
            <a:pPr>
              <a:spcAft>
                <a:spcPts val="1000"/>
              </a:spcAft>
              <a:defRPr sz="1900">
                <a:solidFill>
                  <a:srgbClr val="282828"/>
                </a:solidFill>
                <a:latin typeface="Aptos"/>
              </a:defRPr>
            </a:pPr>
            <a:r>
              <a:rPr dirty="0"/>
              <a:t>• Record whether the motion was adopted, lost, postponed, referred, withdrawn, etc.</a:t>
            </a:r>
          </a:p>
          <a:p>
            <a:pPr>
              <a:spcAft>
                <a:spcPts val="1000"/>
              </a:spcAft>
              <a:defRPr sz="1900">
                <a:solidFill>
                  <a:srgbClr val="282828"/>
                </a:solidFill>
                <a:latin typeface="Aptos"/>
              </a:defRPr>
            </a:pPr>
            <a:r>
              <a:rPr dirty="0"/>
              <a:t>• Include amendments when they affect the final wording or outcome.</a:t>
            </a:r>
          </a:p>
          <a:p>
            <a:pPr>
              <a:spcAft>
                <a:spcPts val="1000"/>
              </a:spcAft>
              <a:defRPr sz="1900">
                <a:solidFill>
                  <a:srgbClr val="282828"/>
                </a:solidFill>
                <a:latin typeface="Aptos"/>
              </a:defRPr>
            </a:pPr>
            <a:r>
              <a:rPr dirty="0"/>
              <a:t>• For counted votes, record the count; for ballot votes, record the result.</a:t>
            </a:r>
          </a:p>
        </p:txBody>
      </p:sp>
      <p:sp>
        <p:nvSpPr>
          <p:cNvPr id="6" name="TextBox 5"/>
          <p:cNvSpPr txBox="1"/>
          <p:nvPr/>
        </p:nvSpPr>
        <p:spPr>
          <a:xfrm>
            <a:off x="640080" y="6473952"/>
            <a:ext cx="10881360" cy="228600"/>
          </a:xfrm>
          <a:prstGeom prst="rect">
            <a:avLst/>
          </a:prstGeom>
          <a:noFill/>
        </p:spPr>
        <p:txBody>
          <a:bodyPr wrap="none">
            <a:spAutoFit/>
          </a:bodyPr>
          <a:lstStyle/>
          <a:p>
            <a:pPr algn="r">
              <a:defRPr sz="900">
                <a:solidFill>
                  <a:srgbClr val="696969"/>
                </a:solidFill>
                <a:latin typeface="Aptos"/>
              </a:defRPr>
            </a:pPr>
            <a:r>
              <a:rPr dirty="0"/>
              <a:t>GFWC Oklahoma • Riding for the GFWC Brand   |   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AF7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 name="TextBox 2"/>
          <p:cNvSpPr txBox="1"/>
          <p:nvPr/>
        </p:nvSpPr>
        <p:spPr>
          <a:xfrm>
            <a:off x="594360" y="320040"/>
            <a:ext cx="10972800" cy="685800"/>
          </a:xfrm>
          <a:prstGeom prst="rect">
            <a:avLst/>
          </a:prstGeom>
          <a:noFill/>
        </p:spPr>
        <p:txBody>
          <a:bodyPr wrap="none">
            <a:spAutoFit/>
          </a:bodyPr>
          <a:lstStyle/>
          <a:p>
            <a:pPr>
              <a:defRPr sz="2800" b="1">
                <a:solidFill>
                  <a:srgbClr val="182F49"/>
                </a:solidFill>
                <a:latin typeface="Aptos Display"/>
              </a:defRPr>
            </a:pPr>
            <a:r>
              <a:rPr dirty="0"/>
              <a:t>Motion Example: Too Much vs. Just Right</a:t>
            </a:r>
          </a:p>
        </p:txBody>
      </p:sp>
      <p:sp>
        <p:nvSpPr>
          <p:cNvPr id="4" name="Rectangle 3"/>
          <p:cNvSpPr/>
          <p:nvPr/>
        </p:nvSpPr>
        <p:spPr>
          <a:xfrm>
            <a:off x="594360" y="1325880"/>
            <a:ext cx="10972800" cy="54864"/>
          </a:xfrm>
          <a:prstGeom prst="rect">
            <a:avLst/>
          </a:prstGeom>
          <a:solidFill>
            <a:srgbClr val="AE2C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5" name="Rounded Rectangle 4"/>
          <p:cNvSpPr/>
          <p:nvPr/>
        </p:nvSpPr>
        <p:spPr>
          <a:xfrm>
            <a:off x="685800" y="1691640"/>
            <a:ext cx="5303520" cy="4114800"/>
          </a:xfrm>
          <a:prstGeom prst="roundRect">
            <a:avLst/>
          </a:prstGeom>
          <a:solidFill>
            <a:srgbClr val="FFFFFF"/>
          </a:solidFill>
          <a:ln>
            <a:solidFill>
              <a:srgbClr val="AE2C36"/>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300" b="1">
                <a:solidFill>
                  <a:srgbClr val="AE2C36"/>
                </a:solidFill>
              </a:defRPr>
            </a:pPr>
            <a:r>
              <a:rPr dirty="0"/>
              <a:t>TOO MUCH</a:t>
            </a:r>
          </a:p>
          <a:p>
            <a:pPr>
              <a:spcBef>
                <a:spcPts val="1500"/>
              </a:spcBef>
              <a:defRPr sz="1700">
                <a:solidFill>
                  <a:srgbClr val="282828"/>
                </a:solidFill>
              </a:defRPr>
            </a:pPr>
            <a:r>
              <a:rPr dirty="0"/>
              <a:t>Jane said we really ought to buy new tablecloths because the old ones look terrible. Susan agreed. Linda thought red would be prettier. After several members discussed stains, storage and whether round tables are coming back, Jane moved…</a:t>
            </a:r>
          </a:p>
        </p:txBody>
      </p:sp>
      <p:sp>
        <p:nvSpPr>
          <p:cNvPr id="6" name="Rounded Rectangle 5"/>
          <p:cNvSpPr/>
          <p:nvPr/>
        </p:nvSpPr>
        <p:spPr>
          <a:xfrm>
            <a:off x="6217920" y="1691640"/>
            <a:ext cx="5303520" cy="4114800"/>
          </a:xfrm>
          <a:prstGeom prst="roundRect">
            <a:avLst/>
          </a:prstGeom>
          <a:solidFill>
            <a:srgbClr val="FFFFFF"/>
          </a:solidFill>
          <a:ln>
            <a:solidFill>
              <a:srgbClr val="CDA241"/>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300" b="1">
                <a:solidFill>
                  <a:srgbClr val="182F49"/>
                </a:solidFill>
              </a:defRPr>
            </a:pPr>
            <a:r>
              <a:rPr dirty="0"/>
              <a:t>JUST RIGHT</a:t>
            </a:r>
          </a:p>
          <a:p>
            <a:pPr>
              <a:spcBef>
                <a:spcPts val="2200"/>
              </a:spcBef>
              <a:defRPr sz="2000">
                <a:solidFill>
                  <a:srgbClr val="282828"/>
                </a:solidFill>
              </a:defRPr>
            </a:pPr>
            <a:r>
              <a:rPr dirty="0"/>
              <a:t>Jane Smith moved that the club purchase six red tablecloths at a cost not to exceed $150. The motion was adopted.</a:t>
            </a:r>
          </a:p>
        </p:txBody>
      </p:sp>
      <p:sp>
        <p:nvSpPr>
          <p:cNvPr id="7" name="TextBox 6"/>
          <p:cNvSpPr txBox="1"/>
          <p:nvPr/>
        </p:nvSpPr>
        <p:spPr>
          <a:xfrm>
            <a:off x="640080" y="6473952"/>
            <a:ext cx="10881360" cy="228600"/>
          </a:xfrm>
          <a:prstGeom prst="rect">
            <a:avLst/>
          </a:prstGeom>
          <a:noFill/>
        </p:spPr>
        <p:txBody>
          <a:bodyPr wrap="none">
            <a:spAutoFit/>
          </a:bodyPr>
          <a:lstStyle/>
          <a:p>
            <a:pPr algn="r">
              <a:defRPr sz="900">
                <a:solidFill>
                  <a:srgbClr val="696969"/>
                </a:solidFill>
                <a:latin typeface="Aptos"/>
              </a:defRPr>
            </a:pPr>
            <a:r>
              <a:rPr dirty="0"/>
              <a:t>GFWC Oklahoma • Riding for the GFWC Brand   |   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AF7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 name="TextBox 2"/>
          <p:cNvSpPr txBox="1"/>
          <p:nvPr/>
        </p:nvSpPr>
        <p:spPr>
          <a:xfrm>
            <a:off x="594360" y="320040"/>
            <a:ext cx="10972800" cy="685800"/>
          </a:xfrm>
          <a:prstGeom prst="rect">
            <a:avLst/>
          </a:prstGeom>
          <a:noFill/>
        </p:spPr>
        <p:txBody>
          <a:bodyPr wrap="none">
            <a:spAutoFit/>
          </a:bodyPr>
          <a:lstStyle/>
          <a:p>
            <a:pPr>
              <a:defRPr sz="2800" b="1">
                <a:solidFill>
                  <a:srgbClr val="182F49"/>
                </a:solidFill>
                <a:latin typeface="Aptos Display"/>
              </a:defRPr>
            </a:pPr>
            <a:r>
              <a:rPr dirty="0"/>
              <a:t>Discussion: Record the Outcome, Not the Argument</a:t>
            </a:r>
          </a:p>
        </p:txBody>
      </p:sp>
      <p:sp>
        <p:nvSpPr>
          <p:cNvPr id="4" name="Rectangle 3"/>
          <p:cNvSpPr/>
          <p:nvPr/>
        </p:nvSpPr>
        <p:spPr>
          <a:xfrm>
            <a:off x="594360" y="1325880"/>
            <a:ext cx="10972800" cy="54864"/>
          </a:xfrm>
          <a:prstGeom prst="rect">
            <a:avLst/>
          </a:prstGeom>
          <a:solidFill>
            <a:srgbClr val="AE2C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5" name="TextBox 4"/>
          <p:cNvSpPr txBox="1"/>
          <p:nvPr/>
        </p:nvSpPr>
        <p:spPr>
          <a:xfrm>
            <a:off x="914400" y="1737360"/>
            <a:ext cx="10241280" cy="3383280"/>
          </a:xfrm>
          <a:prstGeom prst="rect">
            <a:avLst/>
          </a:prstGeom>
          <a:noFill/>
        </p:spPr>
        <p:txBody>
          <a:bodyPr wrap="square">
            <a:spAutoFit/>
          </a:bodyPr>
          <a:lstStyle/>
          <a:p>
            <a:pPr>
              <a:spcAft>
                <a:spcPts val="1000"/>
              </a:spcAft>
              <a:defRPr sz="2100">
                <a:solidFill>
                  <a:srgbClr val="282828"/>
                </a:solidFill>
                <a:latin typeface="Aptos"/>
              </a:defRPr>
            </a:pPr>
            <a:r>
              <a:rPr dirty="0"/>
              <a:t>• Debate belongs to the meeting; decisions belong in the minutes.</a:t>
            </a:r>
          </a:p>
          <a:p>
            <a:pPr>
              <a:spcAft>
                <a:spcPts val="1000"/>
              </a:spcAft>
              <a:defRPr sz="2100">
                <a:solidFill>
                  <a:srgbClr val="282828"/>
                </a:solidFill>
                <a:latin typeface="Aptos"/>
              </a:defRPr>
            </a:pPr>
            <a:r>
              <a:rPr dirty="0"/>
              <a:t>• If background is essential, use one neutral sentence.</a:t>
            </a:r>
          </a:p>
          <a:p>
            <a:pPr>
              <a:spcAft>
                <a:spcPts val="1000"/>
              </a:spcAft>
              <a:defRPr sz="2100">
                <a:solidFill>
                  <a:srgbClr val="282828"/>
                </a:solidFill>
                <a:latin typeface="Aptos"/>
              </a:defRPr>
            </a:pPr>
            <a:r>
              <a:rPr dirty="0"/>
              <a:t>• Avoid attaching comments to individual members unless the organization specifically requires it.</a:t>
            </a:r>
          </a:p>
          <a:p>
            <a:pPr>
              <a:spcAft>
                <a:spcPts val="1000"/>
              </a:spcAft>
              <a:defRPr sz="2100">
                <a:solidFill>
                  <a:srgbClr val="282828"/>
                </a:solidFill>
                <a:latin typeface="Aptos"/>
              </a:defRPr>
            </a:pPr>
            <a:r>
              <a:rPr dirty="0"/>
              <a:t>• Never use minutes to settle scores. Future generations do not need to know who was ‘a little snippy.’</a:t>
            </a:r>
          </a:p>
        </p:txBody>
      </p:sp>
      <p:sp>
        <p:nvSpPr>
          <p:cNvPr id="6" name="Rounded Rectangle 5"/>
          <p:cNvSpPr/>
          <p:nvPr/>
        </p:nvSpPr>
        <p:spPr>
          <a:xfrm>
            <a:off x="2194560" y="5166360"/>
            <a:ext cx="7772400" cy="822960"/>
          </a:xfrm>
          <a:prstGeom prst="roundRect">
            <a:avLst/>
          </a:prstGeom>
          <a:solidFill>
            <a:srgbClr val="FFFFFF"/>
          </a:solidFill>
          <a:ln w="25400">
            <a:solidFill>
              <a:srgbClr val="CDA241"/>
            </a:solidFill>
          </a:ln>
        </p:spPr>
        <p:style>
          <a:lnRef idx="1">
            <a:schemeClr val="accent1"/>
          </a:lnRef>
          <a:fillRef idx="3">
            <a:schemeClr val="accent1"/>
          </a:fillRef>
          <a:effectRef idx="2">
            <a:schemeClr val="accent1"/>
          </a:effectRef>
          <a:fontRef idx="minor">
            <a:schemeClr val="lt1"/>
          </a:fontRef>
        </p:style>
        <p:txBody>
          <a:bodyPr lIns="201168" rIns="201168" rtlCol="0" anchor="ctr"/>
          <a:lstStyle/>
          <a:p>
            <a:pPr algn="ctr">
              <a:defRPr sz="2000" b="1">
                <a:solidFill>
                  <a:srgbClr val="182F49"/>
                </a:solidFill>
                <a:latin typeface="Aptos Display"/>
              </a:defRPr>
            </a:pPr>
            <a:r>
              <a:rPr dirty="0"/>
              <a:t>Minutes should be boring in the very best possible way.</a:t>
            </a:r>
          </a:p>
        </p:txBody>
      </p:sp>
      <p:sp>
        <p:nvSpPr>
          <p:cNvPr id="7" name="TextBox 6"/>
          <p:cNvSpPr txBox="1"/>
          <p:nvPr/>
        </p:nvSpPr>
        <p:spPr>
          <a:xfrm>
            <a:off x="640080" y="6473952"/>
            <a:ext cx="10881360" cy="228600"/>
          </a:xfrm>
          <a:prstGeom prst="rect">
            <a:avLst/>
          </a:prstGeom>
          <a:noFill/>
        </p:spPr>
        <p:txBody>
          <a:bodyPr wrap="none">
            <a:spAutoFit/>
          </a:bodyPr>
          <a:lstStyle/>
          <a:p>
            <a:pPr algn="r">
              <a:defRPr sz="900">
                <a:solidFill>
                  <a:srgbClr val="696969"/>
                </a:solidFill>
                <a:latin typeface="Aptos"/>
              </a:defRPr>
            </a:pPr>
            <a:r>
              <a:rPr dirty="0"/>
              <a:t>GFWC Oklahoma • Riding for the GFWC Brand   |   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AF7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 name="TextBox 2"/>
          <p:cNvSpPr txBox="1"/>
          <p:nvPr/>
        </p:nvSpPr>
        <p:spPr>
          <a:xfrm>
            <a:off x="594360" y="320040"/>
            <a:ext cx="10972800" cy="685800"/>
          </a:xfrm>
          <a:prstGeom prst="rect">
            <a:avLst/>
          </a:prstGeom>
          <a:noFill/>
        </p:spPr>
        <p:txBody>
          <a:bodyPr wrap="none">
            <a:spAutoFit/>
          </a:bodyPr>
          <a:lstStyle/>
          <a:p>
            <a:pPr>
              <a:defRPr sz="2800" b="1">
                <a:solidFill>
                  <a:srgbClr val="182F49"/>
                </a:solidFill>
                <a:latin typeface="Aptos Display"/>
              </a:defRPr>
            </a:pPr>
            <a:r>
              <a:rPr dirty="0"/>
              <a:t>Reports: Don't Re-Type the Treasurer's Life Story</a:t>
            </a:r>
          </a:p>
        </p:txBody>
      </p:sp>
      <p:sp>
        <p:nvSpPr>
          <p:cNvPr id="4" name="Rectangle 3"/>
          <p:cNvSpPr/>
          <p:nvPr/>
        </p:nvSpPr>
        <p:spPr>
          <a:xfrm>
            <a:off x="594360" y="1325880"/>
            <a:ext cx="10972800" cy="54864"/>
          </a:xfrm>
          <a:prstGeom prst="rect">
            <a:avLst/>
          </a:prstGeom>
          <a:solidFill>
            <a:srgbClr val="AE2C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5" name="TextBox 4"/>
          <p:cNvSpPr txBox="1"/>
          <p:nvPr/>
        </p:nvSpPr>
        <p:spPr>
          <a:xfrm>
            <a:off x="914400" y="1737360"/>
            <a:ext cx="10241280" cy="3474720"/>
          </a:xfrm>
          <a:prstGeom prst="rect">
            <a:avLst/>
          </a:prstGeom>
          <a:noFill/>
        </p:spPr>
        <p:txBody>
          <a:bodyPr wrap="square">
            <a:spAutoFit/>
          </a:bodyPr>
          <a:lstStyle/>
          <a:p>
            <a:pPr>
              <a:spcAft>
                <a:spcPts val="1000"/>
              </a:spcAft>
              <a:defRPr sz="2000">
                <a:solidFill>
                  <a:srgbClr val="282828"/>
                </a:solidFill>
                <a:latin typeface="Aptos"/>
              </a:defRPr>
            </a:pPr>
            <a:r>
              <a:rPr dirty="0"/>
              <a:t>• Treasurer: record key balances or the fact that the report was presented, according to club practice.</a:t>
            </a:r>
          </a:p>
          <a:p>
            <a:pPr>
              <a:spcAft>
                <a:spcPts val="1000"/>
              </a:spcAft>
              <a:defRPr sz="2000">
                <a:solidFill>
                  <a:srgbClr val="282828"/>
                </a:solidFill>
                <a:latin typeface="Aptos"/>
              </a:defRPr>
            </a:pPr>
            <a:r>
              <a:rPr dirty="0"/>
              <a:t>• Committee chair: record recommendations and any action taken.</a:t>
            </a:r>
          </a:p>
          <a:p>
            <a:pPr>
              <a:spcAft>
                <a:spcPts val="1000"/>
              </a:spcAft>
              <a:defRPr sz="2000">
                <a:solidFill>
                  <a:srgbClr val="282828"/>
                </a:solidFill>
                <a:latin typeface="Aptos"/>
              </a:defRPr>
            </a:pPr>
            <a:r>
              <a:rPr dirty="0"/>
              <a:t>• Officer report: record significant official information, deadlines or assignments.</a:t>
            </a:r>
          </a:p>
          <a:p>
            <a:pPr>
              <a:spcAft>
                <a:spcPts val="1000"/>
              </a:spcAft>
              <a:defRPr sz="2000">
                <a:solidFill>
                  <a:srgbClr val="282828"/>
                </a:solidFill>
                <a:latin typeface="Aptos"/>
              </a:defRPr>
            </a:pPr>
            <a:r>
              <a:rPr dirty="0"/>
              <a:t>• Written reports may be filed or attached when appropriate — the minutes can say the report was presented.</a:t>
            </a:r>
          </a:p>
        </p:txBody>
      </p:sp>
      <p:sp>
        <p:nvSpPr>
          <p:cNvPr id="6" name="Rounded Rectangle 5"/>
          <p:cNvSpPr/>
          <p:nvPr/>
        </p:nvSpPr>
        <p:spPr>
          <a:xfrm>
            <a:off x="1645920" y="5212080"/>
            <a:ext cx="8869680" cy="777240"/>
          </a:xfrm>
          <a:prstGeom prst="roundRect">
            <a:avLst/>
          </a:prstGeom>
          <a:solidFill>
            <a:srgbClr val="FFFFFF"/>
          </a:solidFill>
          <a:ln w="25400">
            <a:solidFill>
              <a:srgbClr val="CDA241"/>
            </a:solidFill>
          </a:ln>
        </p:spPr>
        <p:style>
          <a:lnRef idx="1">
            <a:schemeClr val="accent1"/>
          </a:lnRef>
          <a:fillRef idx="3">
            <a:schemeClr val="accent1"/>
          </a:fillRef>
          <a:effectRef idx="2">
            <a:schemeClr val="accent1"/>
          </a:effectRef>
          <a:fontRef idx="minor">
            <a:schemeClr val="lt1"/>
          </a:fontRef>
        </p:style>
        <p:txBody>
          <a:bodyPr lIns="201168" rIns="201168" rtlCol="0" anchor="ctr"/>
          <a:lstStyle/>
          <a:p>
            <a:pPr algn="ctr">
              <a:defRPr sz="2000" b="1">
                <a:solidFill>
                  <a:srgbClr val="182F49"/>
                </a:solidFill>
                <a:latin typeface="Aptos Display"/>
              </a:defRPr>
            </a:pPr>
            <a:r>
              <a:rPr dirty="0"/>
              <a:t>A report is not a motion. ‘I move that my report be accepted’ is usually unnecessary.</a:t>
            </a:r>
          </a:p>
        </p:txBody>
      </p:sp>
      <p:sp>
        <p:nvSpPr>
          <p:cNvPr id="7" name="TextBox 6"/>
          <p:cNvSpPr txBox="1"/>
          <p:nvPr/>
        </p:nvSpPr>
        <p:spPr>
          <a:xfrm>
            <a:off x="640080" y="6473952"/>
            <a:ext cx="10881360" cy="228600"/>
          </a:xfrm>
          <a:prstGeom prst="rect">
            <a:avLst/>
          </a:prstGeom>
          <a:noFill/>
        </p:spPr>
        <p:txBody>
          <a:bodyPr wrap="none">
            <a:spAutoFit/>
          </a:bodyPr>
          <a:lstStyle/>
          <a:p>
            <a:pPr algn="r">
              <a:defRPr sz="900">
                <a:solidFill>
                  <a:srgbClr val="696969"/>
                </a:solidFill>
                <a:latin typeface="Aptos"/>
              </a:defRPr>
            </a:pPr>
            <a:r>
              <a:rPr dirty="0"/>
              <a:t>GFWC Oklahoma • Riding for the GFWC Brand   |   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AF7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 name="TextBox 2"/>
          <p:cNvSpPr txBox="1"/>
          <p:nvPr/>
        </p:nvSpPr>
        <p:spPr>
          <a:xfrm>
            <a:off x="594360" y="320040"/>
            <a:ext cx="10972800" cy="685800"/>
          </a:xfrm>
          <a:prstGeom prst="rect">
            <a:avLst/>
          </a:prstGeom>
          <a:noFill/>
        </p:spPr>
        <p:txBody>
          <a:bodyPr wrap="none">
            <a:spAutoFit/>
          </a:bodyPr>
          <a:lstStyle/>
          <a:p>
            <a:pPr>
              <a:defRPr sz="2800" b="1">
                <a:solidFill>
                  <a:srgbClr val="182F49"/>
                </a:solidFill>
                <a:latin typeface="Aptos Display"/>
              </a:defRPr>
            </a:pPr>
            <a:r>
              <a:rPr dirty="0"/>
              <a:t>A Simple Formula for Every Agenda Item</a:t>
            </a:r>
          </a:p>
        </p:txBody>
      </p:sp>
      <p:sp>
        <p:nvSpPr>
          <p:cNvPr id="4" name="Rectangle 3"/>
          <p:cNvSpPr/>
          <p:nvPr/>
        </p:nvSpPr>
        <p:spPr>
          <a:xfrm>
            <a:off x="594360" y="1325880"/>
            <a:ext cx="10972800" cy="54864"/>
          </a:xfrm>
          <a:prstGeom prst="rect">
            <a:avLst/>
          </a:prstGeom>
          <a:solidFill>
            <a:srgbClr val="AE2C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5" name="Rounded Rectangle 4"/>
          <p:cNvSpPr/>
          <p:nvPr/>
        </p:nvSpPr>
        <p:spPr>
          <a:xfrm>
            <a:off x="594360" y="2011680"/>
            <a:ext cx="2331720" cy="2743200"/>
          </a:xfrm>
          <a:prstGeom prst="roundRect">
            <a:avLst/>
          </a:prstGeom>
          <a:solidFill>
            <a:srgbClr val="FFFFFF"/>
          </a:solidFill>
          <a:ln>
            <a:solidFill>
              <a:srgbClr val="AE2C36"/>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000" b="1">
                <a:solidFill>
                  <a:srgbClr val="182F49"/>
                </a:solidFill>
              </a:defRPr>
            </a:pPr>
            <a:r>
              <a:rPr dirty="0"/>
              <a:t>1. WHAT?</a:t>
            </a:r>
          </a:p>
          <a:p>
            <a:pPr algn="ctr">
              <a:spcBef>
                <a:spcPts val="1500"/>
              </a:spcBef>
              <a:defRPr sz="1600">
                <a:solidFill>
                  <a:srgbClr val="282828"/>
                </a:solidFill>
              </a:defRPr>
            </a:pPr>
            <a:r>
              <a:rPr dirty="0"/>
              <a:t>What item came before the club?</a:t>
            </a:r>
          </a:p>
        </p:txBody>
      </p:sp>
      <p:sp>
        <p:nvSpPr>
          <p:cNvPr id="6" name="Rounded Rectangle 5"/>
          <p:cNvSpPr/>
          <p:nvPr/>
        </p:nvSpPr>
        <p:spPr>
          <a:xfrm>
            <a:off x="3493008" y="2011680"/>
            <a:ext cx="2331720" cy="2743200"/>
          </a:xfrm>
          <a:prstGeom prst="roundRect">
            <a:avLst/>
          </a:prstGeom>
          <a:solidFill>
            <a:srgbClr val="FFFFFF"/>
          </a:solidFill>
          <a:ln>
            <a:solidFill>
              <a:srgbClr val="CDA241"/>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000" b="1">
                <a:solidFill>
                  <a:srgbClr val="182F49"/>
                </a:solidFill>
              </a:defRPr>
            </a:pPr>
            <a:r>
              <a:rPr dirty="0"/>
              <a:t>2. ACTION?</a:t>
            </a:r>
          </a:p>
          <a:p>
            <a:pPr algn="ctr">
              <a:spcBef>
                <a:spcPts val="1500"/>
              </a:spcBef>
              <a:defRPr sz="1600">
                <a:solidFill>
                  <a:srgbClr val="282828"/>
                </a:solidFill>
              </a:defRPr>
            </a:pPr>
            <a:r>
              <a:rPr dirty="0"/>
              <a:t>Was there a motion, election, assignment or decision?</a:t>
            </a:r>
          </a:p>
        </p:txBody>
      </p:sp>
      <p:sp>
        <p:nvSpPr>
          <p:cNvPr id="7" name="Rounded Rectangle 6"/>
          <p:cNvSpPr/>
          <p:nvPr/>
        </p:nvSpPr>
        <p:spPr>
          <a:xfrm>
            <a:off x="6391656" y="2011680"/>
            <a:ext cx="2331720" cy="2743200"/>
          </a:xfrm>
          <a:prstGeom prst="roundRect">
            <a:avLst/>
          </a:prstGeom>
          <a:solidFill>
            <a:srgbClr val="FFFFFF"/>
          </a:solidFill>
          <a:ln>
            <a:solidFill>
              <a:srgbClr val="182F49"/>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000" b="1">
                <a:solidFill>
                  <a:srgbClr val="182F49"/>
                </a:solidFill>
              </a:defRPr>
            </a:pPr>
            <a:r>
              <a:rPr dirty="0"/>
              <a:t>3. RESULT?</a:t>
            </a:r>
          </a:p>
          <a:p>
            <a:pPr algn="ctr">
              <a:spcBef>
                <a:spcPts val="1500"/>
              </a:spcBef>
              <a:defRPr sz="1600">
                <a:solidFill>
                  <a:srgbClr val="282828"/>
                </a:solidFill>
              </a:defRPr>
            </a:pPr>
            <a:r>
              <a:rPr dirty="0"/>
              <a:t>Adopted? Lost? Referred? Deadline set?</a:t>
            </a:r>
          </a:p>
        </p:txBody>
      </p:sp>
      <p:sp>
        <p:nvSpPr>
          <p:cNvPr id="8" name="Rounded Rectangle 7"/>
          <p:cNvSpPr/>
          <p:nvPr/>
        </p:nvSpPr>
        <p:spPr>
          <a:xfrm>
            <a:off x="9290304" y="2011680"/>
            <a:ext cx="2331720" cy="2743200"/>
          </a:xfrm>
          <a:prstGeom prst="roundRect">
            <a:avLst/>
          </a:prstGeom>
          <a:solidFill>
            <a:srgbClr val="FFFFFF"/>
          </a:solidFill>
          <a:ln>
            <a:solidFill>
              <a:srgbClr val="AE2C36"/>
            </a:solid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000" b="1">
                <a:solidFill>
                  <a:srgbClr val="182F49"/>
                </a:solidFill>
              </a:defRPr>
            </a:pPr>
            <a:r>
              <a:rPr dirty="0"/>
              <a:t>4. NEXT?</a:t>
            </a:r>
          </a:p>
          <a:p>
            <a:pPr algn="ctr">
              <a:spcBef>
                <a:spcPts val="1500"/>
              </a:spcBef>
              <a:defRPr sz="1600">
                <a:solidFill>
                  <a:srgbClr val="282828"/>
                </a:solidFill>
              </a:defRPr>
            </a:pPr>
            <a:r>
              <a:rPr dirty="0"/>
              <a:t>Who is responsible and what happens next?</a:t>
            </a:r>
          </a:p>
        </p:txBody>
      </p:sp>
      <p:sp>
        <p:nvSpPr>
          <p:cNvPr id="9" name="Rounded Rectangle 8"/>
          <p:cNvSpPr/>
          <p:nvPr/>
        </p:nvSpPr>
        <p:spPr>
          <a:xfrm>
            <a:off x="1920240" y="5257800"/>
            <a:ext cx="8321040" cy="777240"/>
          </a:xfrm>
          <a:prstGeom prst="roundRect">
            <a:avLst/>
          </a:prstGeom>
          <a:solidFill>
            <a:srgbClr val="FFFFFF"/>
          </a:solidFill>
          <a:ln w="25400">
            <a:solidFill>
              <a:srgbClr val="CDA241"/>
            </a:solidFill>
          </a:ln>
        </p:spPr>
        <p:style>
          <a:lnRef idx="1">
            <a:schemeClr val="accent1"/>
          </a:lnRef>
          <a:fillRef idx="3">
            <a:schemeClr val="accent1"/>
          </a:fillRef>
          <a:effectRef idx="2">
            <a:schemeClr val="accent1"/>
          </a:effectRef>
          <a:fontRef idx="minor">
            <a:schemeClr val="lt1"/>
          </a:fontRef>
        </p:style>
        <p:txBody>
          <a:bodyPr lIns="201168" rIns="201168" rtlCol="0" anchor="ctr"/>
          <a:lstStyle/>
          <a:p>
            <a:pPr algn="ctr">
              <a:defRPr sz="2000" b="1">
                <a:solidFill>
                  <a:srgbClr val="182F49"/>
                </a:solidFill>
                <a:latin typeface="Aptos Display"/>
              </a:defRPr>
            </a:pPr>
            <a:r>
              <a:rPr dirty="0"/>
              <a:t>If you can answer these four questions, you probably have enough for the minutes.</a:t>
            </a:r>
          </a:p>
        </p:txBody>
      </p:sp>
      <p:sp>
        <p:nvSpPr>
          <p:cNvPr id="10" name="TextBox 9"/>
          <p:cNvSpPr txBox="1"/>
          <p:nvPr/>
        </p:nvSpPr>
        <p:spPr>
          <a:xfrm>
            <a:off x="640080" y="6473952"/>
            <a:ext cx="10881360" cy="228600"/>
          </a:xfrm>
          <a:prstGeom prst="rect">
            <a:avLst/>
          </a:prstGeom>
          <a:noFill/>
        </p:spPr>
        <p:txBody>
          <a:bodyPr wrap="none">
            <a:spAutoFit/>
          </a:bodyPr>
          <a:lstStyle/>
          <a:p>
            <a:pPr algn="r">
              <a:defRPr sz="900">
                <a:solidFill>
                  <a:srgbClr val="696969"/>
                </a:solidFill>
                <a:latin typeface="Aptos"/>
              </a:defRPr>
            </a:pPr>
            <a:r>
              <a:rPr dirty="0"/>
              <a:t>GFWC Oklahoma • Riding for the GFWC Brand   |   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AF7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 name="TextBox 2"/>
          <p:cNvSpPr txBox="1"/>
          <p:nvPr/>
        </p:nvSpPr>
        <p:spPr>
          <a:xfrm>
            <a:off x="594360" y="320040"/>
            <a:ext cx="10972800" cy="685800"/>
          </a:xfrm>
          <a:prstGeom prst="rect">
            <a:avLst/>
          </a:prstGeom>
          <a:noFill/>
        </p:spPr>
        <p:txBody>
          <a:bodyPr wrap="none">
            <a:spAutoFit/>
          </a:bodyPr>
          <a:lstStyle/>
          <a:p>
            <a:pPr>
              <a:defRPr sz="2800" b="1">
                <a:solidFill>
                  <a:srgbClr val="182F49"/>
                </a:solidFill>
                <a:latin typeface="Aptos Display"/>
              </a:defRPr>
            </a:pPr>
            <a:r>
              <a:rPr dirty="0"/>
              <a:t>Secretary Survival Tips</a:t>
            </a:r>
          </a:p>
        </p:txBody>
      </p:sp>
      <p:sp>
        <p:nvSpPr>
          <p:cNvPr id="4" name="Rectangle 3"/>
          <p:cNvSpPr/>
          <p:nvPr/>
        </p:nvSpPr>
        <p:spPr>
          <a:xfrm>
            <a:off x="594360" y="1325880"/>
            <a:ext cx="10972800" cy="54864"/>
          </a:xfrm>
          <a:prstGeom prst="rect">
            <a:avLst/>
          </a:prstGeom>
          <a:solidFill>
            <a:srgbClr val="AE2C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5" name="TextBox 4"/>
          <p:cNvSpPr txBox="1"/>
          <p:nvPr/>
        </p:nvSpPr>
        <p:spPr>
          <a:xfrm>
            <a:off x="868680" y="1645920"/>
            <a:ext cx="10424160" cy="4297680"/>
          </a:xfrm>
          <a:prstGeom prst="rect">
            <a:avLst/>
          </a:prstGeom>
          <a:noFill/>
        </p:spPr>
        <p:txBody>
          <a:bodyPr wrap="square">
            <a:spAutoFit/>
          </a:bodyPr>
          <a:lstStyle/>
          <a:p>
            <a:pPr>
              <a:spcAft>
                <a:spcPts val="1000"/>
              </a:spcAft>
              <a:defRPr sz="1900">
                <a:solidFill>
                  <a:srgbClr val="282828"/>
                </a:solidFill>
                <a:latin typeface="Aptos"/>
              </a:defRPr>
            </a:pPr>
            <a:r>
              <a:rPr dirty="0"/>
              <a:t>• Use the agenda as your note-taking outline.</a:t>
            </a:r>
          </a:p>
          <a:p>
            <a:pPr>
              <a:spcAft>
                <a:spcPts val="1000"/>
              </a:spcAft>
              <a:defRPr sz="1900">
                <a:solidFill>
                  <a:srgbClr val="282828"/>
                </a:solidFill>
                <a:latin typeface="Aptos"/>
              </a:defRPr>
            </a:pPr>
            <a:r>
              <a:rPr dirty="0"/>
              <a:t>• Ask the maker of a complicated motion to provide it in writing.</a:t>
            </a:r>
          </a:p>
          <a:p>
            <a:pPr>
              <a:spcAft>
                <a:spcPts val="1000"/>
              </a:spcAft>
              <a:defRPr sz="1900">
                <a:solidFill>
                  <a:srgbClr val="282828"/>
                </a:solidFill>
                <a:latin typeface="Aptos"/>
              </a:defRPr>
            </a:pPr>
            <a:r>
              <a:rPr dirty="0"/>
              <a:t>• Mark ACTION, MOTION and DEADLINE in your notes so they are easy to find later.</a:t>
            </a:r>
          </a:p>
          <a:p>
            <a:pPr>
              <a:spcAft>
                <a:spcPts val="1000"/>
              </a:spcAft>
              <a:defRPr sz="1900">
                <a:solidFill>
                  <a:srgbClr val="282828"/>
                </a:solidFill>
                <a:latin typeface="Aptos"/>
              </a:defRPr>
            </a:pPr>
            <a:r>
              <a:rPr dirty="0"/>
              <a:t>• Draft the minutes soon after the meeting — while your notes still make sense.</a:t>
            </a:r>
          </a:p>
          <a:p>
            <a:pPr>
              <a:spcAft>
                <a:spcPts val="1000"/>
              </a:spcAft>
              <a:defRPr sz="1900">
                <a:solidFill>
                  <a:srgbClr val="282828"/>
                </a:solidFill>
                <a:latin typeface="Aptos"/>
              </a:defRPr>
            </a:pPr>
            <a:r>
              <a:rPr dirty="0"/>
              <a:t>• Proof names, dollar amounts, dates and motion wording.</a:t>
            </a:r>
          </a:p>
          <a:p>
            <a:pPr>
              <a:spcAft>
                <a:spcPts val="1000"/>
              </a:spcAft>
              <a:defRPr sz="1900">
                <a:solidFill>
                  <a:srgbClr val="282828"/>
                </a:solidFill>
                <a:latin typeface="Aptos"/>
              </a:defRPr>
            </a:pPr>
            <a:r>
              <a:rPr dirty="0"/>
              <a:t>• Keep approved minutes and supporting records according to your club's retention practices.</a:t>
            </a:r>
          </a:p>
        </p:txBody>
      </p:sp>
      <p:sp>
        <p:nvSpPr>
          <p:cNvPr id="6" name="TextBox 5"/>
          <p:cNvSpPr txBox="1"/>
          <p:nvPr/>
        </p:nvSpPr>
        <p:spPr>
          <a:xfrm>
            <a:off x="640080" y="6473952"/>
            <a:ext cx="10881360" cy="228600"/>
          </a:xfrm>
          <a:prstGeom prst="rect">
            <a:avLst/>
          </a:prstGeom>
          <a:noFill/>
        </p:spPr>
        <p:txBody>
          <a:bodyPr wrap="none">
            <a:spAutoFit/>
          </a:bodyPr>
          <a:lstStyle/>
          <a:p>
            <a:pPr algn="r">
              <a:defRPr sz="900">
                <a:solidFill>
                  <a:srgbClr val="696969"/>
                </a:solidFill>
                <a:latin typeface="Aptos"/>
              </a:defRPr>
            </a:pPr>
            <a:r>
              <a:rPr dirty="0"/>
              <a:t>GFWC Oklahoma • Riding for the GFWC Brand   |   10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AF7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 name="TextBox 2"/>
          <p:cNvSpPr txBox="1"/>
          <p:nvPr/>
        </p:nvSpPr>
        <p:spPr>
          <a:xfrm>
            <a:off x="594360" y="320040"/>
            <a:ext cx="10972800" cy="685800"/>
          </a:xfrm>
          <a:prstGeom prst="rect">
            <a:avLst/>
          </a:prstGeom>
          <a:noFill/>
        </p:spPr>
        <p:txBody>
          <a:bodyPr wrap="none">
            <a:spAutoFit/>
          </a:bodyPr>
          <a:lstStyle/>
          <a:p>
            <a:pPr>
              <a:defRPr sz="2800" b="1">
                <a:solidFill>
                  <a:srgbClr val="182F49"/>
                </a:solidFill>
                <a:latin typeface="Aptos Display"/>
              </a:defRPr>
            </a:pPr>
            <a:r>
              <a:rPr dirty="0"/>
              <a:t>The Secretary's Red-Pen Test</a:t>
            </a:r>
          </a:p>
        </p:txBody>
      </p:sp>
      <p:sp>
        <p:nvSpPr>
          <p:cNvPr id="4" name="Rectangle 3"/>
          <p:cNvSpPr/>
          <p:nvPr/>
        </p:nvSpPr>
        <p:spPr>
          <a:xfrm>
            <a:off x="594360" y="1325880"/>
            <a:ext cx="10972800" cy="54864"/>
          </a:xfrm>
          <a:prstGeom prst="rect">
            <a:avLst/>
          </a:prstGeom>
          <a:solidFill>
            <a:srgbClr val="AE2C3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5" name="TextBox 4"/>
          <p:cNvSpPr txBox="1"/>
          <p:nvPr/>
        </p:nvSpPr>
        <p:spPr>
          <a:xfrm>
            <a:off x="1280160" y="1691640"/>
            <a:ext cx="9601200" cy="3474720"/>
          </a:xfrm>
          <a:prstGeom prst="rect">
            <a:avLst/>
          </a:prstGeom>
          <a:noFill/>
        </p:spPr>
        <p:txBody>
          <a:bodyPr wrap="square">
            <a:spAutoFit/>
          </a:bodyPr>
          <a:lstStyle/>
          <a:p>
            <a:pPr>
              <a:spcAft>
                <a:spcPts val="1000"/>
              </a:spcAft>
              <a:defRPr sz="2200">
                <a:solidFill>
                  <a:srgbClr val="282828"/>
                </a:solidFill>
                <a:latin typeface="Aptos"/>
              </a:defRPr>
            </a:pPr>
            <a:r>
              <a:rPr dirty="0"/>
              <a:t>• Is it a fact?</a:t>
            </a:r>
          </a:p>
          <a:p>
            <a:pPr>
              <a:spcAft>
                <a:spcPts val="1000"/>
              </a:spcAft>
              <a:defRPr sz="2200">
                <a:solidFill>
                  <a:srgbClr val="282828"/>
                </a:solidFill>
                <a:latin typeface="Aptos"/>
              </a:defRPr>
            </a:pPr>
            <a:r>
              <a:rPr dirty="0"/>
              <a:t>• Is it official business?</a:t>
            </a:r>
          </a:p>
          <a:p>
            <a:pPr>
              <a:spcAft>
                <a:spcPts val="1000"/>
              </a:spcAft>
              <a:defRPr sz="2200">
                <a:solidFill>
                  <a:srgbClr val="282828"/>
                </a:solidFill>
                <a:latin typeface="Aptos"/>
              </a:defRPr>
            </a:pPr>
            <a:r>
              <a:rPr dirty="0"/>
              <a:t>• Does it document an action, decision or responsibility?</a:t>
            </a:r>
          </a:p>
          <a:p>
            <a:pPr>
              <a:spcAft>
                <a:spcPts val="1000"/>
              </a:spcAft>
              <a:defRPr sz="2200">
                <a:solidFill>
                  <a:srgbClr val="282828"/>
                </a:solidFill>
                <a:latin typeface="Aptos"/>
              </a:defRPr>
            </a:pPr>
            <a:r>
              <a:rPr dirty="0"/>
              <a:t>• Would the organization need this information later?</a:t>
            </a:r>
          </a:p>
          <a:p>
            <a:pPr>
              <a:spcAft>
                <a:spcPts val="1000"/>
              </a:spcAft>
              <a:defRPr sz="2200">
                <a:solidFill>
                  <a:srgbClr val="282828"/>
                </a:solidFill>
                <a:latin typeface="Aptos"/>
              </a:defRPr>
            </a:pPr>
            <a:r>
              <a:rPr dirty="0"/>
              <a:t>• Could I remove this sentence without changing the official record?</a:t>
            </a:r>
          </a:p>
        </p:txBody>
      </p:sp>
      <p:sp>
        <p:nvSpPr>
          <p:cNvPr id="6" name="Rounded Rectangle 5"/>
          <p:cNvSpPr/>
          <p:nvPr/>
        </p:nvSpPr>
        <p:spPr>
          <a:xfrm>
            <a:off x="1463040" y="5166360"/>
            <a:ext cx="9235440" cy="822960"/>
          </a:xfrm>
          <a:prstGeom prst="roundRect">
            <a:avLst/>
          </a:prstGeom>
          <a:solidFill>
            <a:srgbClr val="FFFFFF"/>
          </a:solidFill>
          <a:ln w="25400">
            <a:solidFill>
              <a:srgbClr val="CDA241"/>
            </a:solidFill>
          </a:ln>
        </p:spPr>
        <p:style>
          <a:lnRef idx="1">
            <a:schemeClr val="accent1"/>
          </a:lnRef>
          <a:fillRef idx="3">
            <a:schemeClr val="accent1"/>
          </a:fillRef>
          <a:effectRef idx="2">
            <a:schemeClr val="accent1"/>
          </a:effectRef>
          <a:fontRef idx="minor">
            <a:schemeClr val="lt1"/>
          </a:fontRef>
        </p:style>
        <p:txBody>
          <a:bodyPr lIns="201168" rIns="201168" rtlCol="0" anchor="ctr"/>
          <a:lstStyle/>
          <a:p>
            <a:pPr algn="ctr">
              <a:defRPr sz="2000" b="1">
                <a:solidFill>
                  <a:srgbClr val="182F49"/>
                </a:solidFill>
                <a:latin typeface="Aptos Display"/>
              </a:defRPr>
            </a:pPr>
            <a:r>
              <a:rPr dirty="0"/>
              <a:t>If the answer to the last question is YES… your delete key has volunteered for service.</a:t>
            </a:r>
          </a:p>
        </p:txBody>
      </p:sp>
      <p:sp>
        <p:nvSpPr>
          <p:cNvPr id="7" name="TextBox 6"/>
          <p:cNvSpPr txBox="1"/>
          <p:nvPr/>
        </p:nvSpPr>
        <p:spPr>
          <a:xfrm>
            <a:off x="640080" y="6473952"/>
            <a:ext cx="10881360" cy="228600"/>
          </a:xfrm>
          <a:prstGeom prst="rect">
            <a:avLst/>
          </a:prstGeom>
          <a:noFill/>
        </p:spPr>
        <p:txBody>
          <a:bodyPr wrap="none">
            <a:spAutoFit/>
          </a:bodyPr>
          <a:lstStyle/>
          <a:p>
            <a:pPr algn="r">
              <a:defRPr sz="900">
                <a:solidFill>
                  <a:srgbClr val="696969"/>
                </a:solidFill>
                <a:latin typeface="Aptos"/>
              </a:defRPr>
            </a:pPr>
            <a:r>
              <a:rPr dirty="0"/>
              <a:t>GFWC Oklahoma • Riding for the GFWC Brand   |   11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82F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3" name="TextBox 2"/>
          <p:cNvSpPr txBox="1"/>
          <p:nvPr/>
        </p:nvSpPr>
        <p:spPr>
          <a:xfrm>
            <a:off x="914400" y="1005840"/>
            <a:ext cx="10332720" cy="1188720"/>
          </a:xfrm>
          <a:prstGeom prst="rect">
            <a:avLst/>
          </a:prstGeom>
          <a:noFill/>
        </p:spPr>
        <p:txBody>
          <a:bodyPr wrap="none">
            <a:spAutoFit/>
          </a:bodyPr>
          <a:lstStyle/>
          <a:p>
            <a:pPr algn="ctr">
              <a:defRPr sz="4000" b="1">
                <a:solidFill>
                  <a:srgbClr val="FFFFFF"/>
                </a:solidFill>
                <a:latin typeface="Aptos Display"/>
              </a:defRPr>
            </a:pPr>
            <a:r>
              <a:rPr dirty="0"/>
              <a:t>Remember:</a:t>
            </a:r>
          </a:p>
        </p:txBody>
      </p:sp>
      <p:sp>
        <p:nvSpPr>
          <p:cNvPr id="4" name="Rounded Rectangle 3"/>
          <p:cNvSpPr/>
          <p:nvPr/>
        </p:nvSpPr>
        <p:spPr>
          <a:xfrm>
            <a:off x="1920240" y="2331720"/>
            <a:ext cx="8412480" cy="1828800"/>
          </a:xfrm>
          <a:prstGeom prst="roundRect">
            <a:avLst/>
          </a:prstGeom>
          <a:solidFill>
            <a:srgbClr val="FAF7F0"/>
          </a:solidFill>
          <a:ln w="25400">
            <a:solidFill>
              <a:srgbClr val="CDA241"/>
            </a:solidFill>
          </a:ln>
        </p:spPr>
        <p:style>
          <a:lnRef idx="1">
            <a:schemeClr val="accent1"/>
          </a:lnRef>
          <a:fillRef idx="3">
            <a:schemeClr val="accent1"/>
          </a:fillRef>
          <a:effectRef idx="2">
            <a:schemeClr val="accent1"/>
          </a:effectRef>
          <a:fontRef idx="minor">
            <a:schemeClr val="lt1"/>
          </a:fontRef>
        </p:style>
        <p:txBody>
          <a:bodyPr lIns="201168" rIns="201168" rtlCol="0" anchor="ctr"/>
          <a:lstStyle/>
          <a:p>
            <a:pPr algn="ctr">
              <a:defRPr sz="2000" b="1">
                <a:solidFill>
                  <a:srgbClr val="182F49"/>
                </a:solidFill>
                <a:latin typeface="Aptos Display"/>
              </a:defRPr>
            </a:pPr>
            <a:r>
              <a:rPr dirty="0"/>
              <a:t>Record what happened.</a:t>
            </a:r>
            <a:br>
              <a:rPr dirty="0"/>
            </a:br>
            <a:r>
              <a:rPr dirty="0"/>
              <a:t>Record what was decided.</a:t>
            </a:r>
            <a:br>
              <a:rPr dirty="0"/>
            </a:br>
            <a:r>
              <a:rPr dirty="0"/>
              <a:t>Record what happens next.</a:t>
            </a:r>
          </a:p>
        </p:txBody>
      </p:sp>
      <p:sp>
        <p:nvSpPr>
          <p:cNvPr id="5" name="TextBox 4"/>
          <p:cNvSpPr txBox="1"/>
          <p:nvPr/>
        </p:nvSpPr>
        <p:spPr>
          <a:xfrm>
            <a:off x="1097280" y="4754880"/>
            <a:ext cx="9966960" cy="731520"/>
          </a:xfrm>
          <a:prstGeom prst="rect">
            <a:avLst/>
          </a:prstGeom>
          <a:noFill/>
        </p:spPr>
        <p:txBody>
          <a:bodyPr wrap="none">
            <a:spAutoFit/>
          </a:bodyPr>
          <a:lstStyle/>
          <a:p>
            <a:pPr algn="ctr">
              <a:defRPr sz="2000" i="1">
                <a:solidFill>
                  <a:srgbClr val="FFFFFF"/>
                </a:solidFill>
                <a:latin typeface="Aptos"/>
              </a:defRPr>
            </a:pPr>
            <a:r>
              <a:rPr dirty="0"/>
              <a:t>And please — do not record who ate the last cookie unless a motion was involved.</a:t>
            </a:r>
          </a:p>
        </p:txBody>
      </p:sp>
      <p:sp>
        <p:nvSpPr>
          <p:cNvPr id="6" name="TextBox 5"/>
          <p:cNvSpPr txBox="1"/>
          <p:nvPr/>
        </p:nvSpPr>
        <p:spPr>
          <a:xfrm>
            <a:off x="1097280" y="5806440"/>
            <a:ext cx="9966960" cy="411480"/>
          </a:xfrm>
          <a:prstGeom prst="rect">
            <a:avLst/>
          </a:prstGeom>
          <a:noFill/>
        </p:spPr>
        <p:txBody>
          <a:bodyPr wrap="none">
            <a:spAutoFit/>
          </a:bodyPr>
          <a:lstStyle/>
          <a:p>
            <a:pPr algn="ctr">
              <a:defRPr sz="1400">
                <a:solidFill>
                  <a:srgbClr val="E1E1E1"/>
                </a:solidFill>
                <a:latin typeface="Aptos"/>
              </a:defRPr>
            </a:pPr>
            <a:r>
              <a:rPr dirty="0"/>
              <a:t>GFWC Oklahoma • Ride with Purpose. Lead with Heart.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D88FA7C-677F-DC8D-7F20-15B4E135A9DF}"/>
              </a:ext>
            </a:extLst>
          </p:cNvPr>
          <p:cNvPicPr>
            <a:picLocks noChangeAspect="1"/>
          </p:cNvPicPr>
          <p:nvPr/>
        </p:nvPicPr>
        <p:blipFill>
          <a:blip r:embed="rId2"/>
          <a:stretch>
            <a:fillRect/>
          </a:stretch>
        </p:blipFill>
        <p:spPr>
          <a:xfrm>
            <a:off x="0" y="176853"/>
            <a:ext cx="12192000" cy="6504294"/>
          </a:xfrm>
          <a:prstGeom prst="rect">
            <a:avLst/>
          </a:prstGeom>
        </p:spPr>
      </p:pic>
      <p:sp>
        <p:nvSpPr>
          <p:cNvPr id="4" name="TextBox 3">
            <a:extLst>
              <a:ext uri="{FF2B5EF4-FFF2-40B4-BE49-F238E27FC236}">
                <a16:creationId xmlns:a16="http://schemas.microsoft.com/office/drawing/2014/main" id="{5C3E1AE3-EAC9-3EE2-3F32-2B6D66EE8955}"/>
              </a:ext>
            </a:extLst>
          </p:cNvPr>
          <p:cNvSpPr txBox="1"/>
          <p:nvPr/>
        </p:nvSpPr>
        <p:spPr>
          <a:xfrm>
            <a:off x="512379" y="3933497"/>
            <a:ext cx="6818587" cy="923330"/>
          </a:xfrm>
          <a:prstGeom prst="rect">
            <a:avLst/>
          </a:prstGeom>
          <a:solidFill>
            <a:schemeClr val="accent6">
              <a:lumMod val="50000"/>
            </a:schemeClr>
          </a:solidFill>
        </p:spPr>
        <p:txBody>
          <a:bodyPr wrap="square" rtlCol="0">
            <a:spAutoFit/>
          </a:bodyPr>
          <a:lstStyle/>
          <a:p>
            <a:r>
              <a:rPr lang="en-US" dirty="0">
                <a:solidFill>
                  <a:schemeClr val="bg1"/>
                </a:solidFill>
              </a:rPr>
              <a:t>Report Writing that tells a story:</a:t>
            </a:r>
          </a:p>
          <a:p>
            <a:r>
              <a:rPr lang="en-US" i="1" dirty="0">
                <a:solidFill>
                  <a:schemeClr val="bg1"/>
                </a:solidFill>
                <a:latin typeface="Georgia"/>
              </a:rPr>
              <a:t>A report should be long enough to tell what happened, and short enough that the reader still remembers the beginning.</a:t>
            </a:r>
            <a:endParaRPr lang="en-US" dirty="0">
              <a:solidFill>
                <a:schemeClr val="bg1"/>
              </a:solidFill>
            </a:endParaRPr>
          </a:p>
        </p:txBody>
      </p:sp>
    </p:spTree>
    <p:extLst>
      <p:ext uri="{BB962C8B-B14F-4D97-AF65-F5344CB8AC3E}">
        <p14:creationId xmlns:p14="http://schemas.microsoft.com/office/powerpoint/2010/main" val="24719689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632" y="0"/>
            <a:ext cx="12191695" cy="6858000"/>
          </a:xfrm>
          <a:prstGeom prst="rect">
            <a:avLst/>
          </a:prstGeom>
          <a:solidFill>
            <a:srgbClr val="F1F6E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594360" y="320040"/>
            <a:ext cx="2643159" cy="507831"/>
          </a:xfrm>
          <a:prstGeom prst="rect">
            <a:avLst/>
          </a:prstGeom>
          <a:no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700" b="1">
                <a:solidFill>
                  <a:srgbClr val="2E5F37"/>
                </a:solidFill>
                <a:latin typeface="Aptos Display"/>
              </a:defRPr>
            </a:pPr>
            <a:r>
              <a:rPr kumimoji="0" sz="2700" b="1" i="0" u="none" strike="noStrike" kern="1200" cap="none" spc="0" normalizeH="0" baseline="0" noProof="0" dirty="0">
                <a:ln>
                  <a:noFill/>
                </a:ln>
                <a:solidFill>
                  <a:srgbClr val="2E5F37"/>
                </a:solidFill>
                <a:effectLst/>
                <a:uLnTx/>
                <a:uFillTx/>
                <a:latin typeface="Aptos Display"/>
                <a:ea typeface="+mn-ea"/>
                <a:cs typeface="+mn-cs"/>
              </a:rPr>
              <a:t>GFWC Report</a:t>
            </a:r>
            <a:r>
              <a:rPr kumimoji="0" lang="en-US" sz="2700" b="1" i="0" u="none" strike="noStrike" kern="1200" cap="none" spc="0" normalizeH="0" baseline="0" noProof="0" dirty="0">
                <a:ln>
                  <a:noFill/>
                </a:ln>
                <a:solidFill>
                  <a:srgbClr val="2E5F37"/>
                </a:solidFill>
                <a:effectLst/>
                <a:uLnTx/>
                <a:uFillTx/>
                <a:latin typeface="Aptos Display"/>
                <a:ea typeface="+mn-ea"/>
                <a:cs typeface="+mn-cs"/>
              </a:rPr>
              <a:t>ing</a:t>
            </a:r>
            <a:endParaRPr kumimoji="0" sz="2700" b="1" i="0" u="none" strike="noStrike" kern="1200" cap="none" spc="0" normalizeH="0" baseline="0" noProof="0" dirty="0">
              <a:ln>
                <a:noFill/>
              </a:ln>
              <a:solidFill>
                <a:srgbClr val="2E5F37"/>
              </a:solidFill>
              <a:effectLst/>
              <a:uLnTx/>
              <a:uFillTx/>
              <a:latin typeface="Aptos Display"/>
              <a:ea typeface="+mn-ea"/>
              <a:cs typeface="+mn-cs"/>
            </a:endParaRPr>
          </a:p>
        </p:txBody>
      </p:sp>
      <p:sp>
        <p:nvSpPr>
          <p:cNvPr id="7" name="Rectangle 6"/>
          <p:cNvSpPr/>
          <p:nvPr/>
        </p:nvSpPr>
        <p:spPr>
          <a:xfrm>
            <a:off x="548640" y="6510528"/>
            <a:ext cx="11064240" cy="36576"/>
          </a:xfrm>
          <a:prstGeom prst="rect">
            <a:avLst/>
          </a:prstGeom>
          <a:solidFill>
            <a:srgbClr val="CD9E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TextBox 7"/>
          <p:cNvSpPr txBox="1"/>
          <p:nvPr/>
        </p:nvSpPr>
        <p:spPr>
          <a:xfrm>
            <a:off x="10789920" y="6547104"/>
            <a:ext cx="731520" cy="228600"/>
          </a:xfrm>
          <a:prstGeom prst="rect">
            <a:avLst/>
          </a:prstGeom>
          <a:noFill/>
        </p:spPr>
        <p:txBody>
          <a:bodyPr wrap="non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900">
                <a:solidFill>
                  <a:srgbClr val="5A5A5A"/>
                </a:solidFill>
              </a:defRPr>
            </a:pPr>
            <a:r>
              <a:rPr kumimoji="0" sz="900" b="0" i="0" u="none" strike="noStrike" kern="1200" cap="none" spc="0" normalizeH="0" baseline="0" noProof="0" dirty="0">
                <a:ln>
                  <a:noFill/>
                </a:ln>
                <a:solidFill>
                  <a:srgbClr val="5A5A5A"/>
                </a:solidFill>
                <a:effectLst/>
                <a:uLnTx/>
                <a:uFillTx/>
                <a:latin typeface="Calibri"/>
                <a:ea typeface="+mn-ea"/>
                <a:cs typeface="+mn-cs"/>
              </a:rPr>
              <a:t>1</a:t>
            </a:r>
          </a:p>
        </p:txBody>
      </p:sp>
      <p:pic>
        <p:nvPicPr>
          <p:cNvPr id="12" name="Picture 11">
            <a:extLst>
              <a:ext uri="{FF2B5EF4-FFF2-40B4-BE49-F238E27FC236}">
                <a16:creationId xmlns:a16="http://schemas.microsoft.com/office/drawing/2014/main" id="{DC19D2A2-E604-4D34-0C2B-FBBFB005DC81}"/>
              </a:ext>
            </a:extLst>
          </p:cNvPr>
          <p:cNvPicPr>
            <a:picLocks noChangeAspect="1"/>
          </p:cNvPicPr>
          <p:nvPr/>
        </p:nvPicPr>
        <p:blipFill>
          <a:blip r:embed="rId2"/>
          <a:srcRect r="58815"/>
          <a:stretch>
            <a:fillRect/>
          </a:stretch>
        </p:blipFill>
        <p:spPr>
          <a:xfrm>
            <a:off x="1270534" y="1873320"/>
            <a:ext cx="3393934" cy="4326312"/>
          </a:xfrm>
          <a:prstGeom prst="rect">
            <a:avLst/>
          </a:prstGeom>
          <a:ln>
            <a:solidFill>
              <a:srgbClr val="FF0000"/>
            </a:solidFill>
          </a:ln>
        </p:spPr>
      </p:pic>
      <p:pic>
        <p:nvPicPr>
          <p:cNvPr id="14" name="Picture 13">
            <a:extLst>
              <a:ext uri="{FF2B5EF4-FFF2-40B4-BE49-F238E27FC236}">
                <a16:creationId xmlns:a16="http://schemas.microsoft.com/office/drawing/2014/main" id="{69343B8E-BFAA-E340-BAF2-BE9EB111B931}"/>
              </a:ext>
            </a:extLst>
          </p:cNvPr>
          <p:cNvPicPr>
            <a:picLocks noChangeAspect="1"/>
          </p:cNvPicPr>
          <p:nvPr/>
        </p:nvPicPr>
        <p:blipFill>
          <a:blip r:embed="rId2"/>
          <a:srcRect b="68917"/>
          <a:stretch>
            <a:fillRect/>
          </a:stretch>
        </p:blipFill>
        <p:spPr>
          <a:xfrm>
            <a:off x="3694293" y="372952"/>
            <a:ext cx="8240595" cy="1344733"/>
          </a:xfrm>
          <a:prstGeom prst="rect">
            <a:avLst/>
          </a:prstGeom>
        </p:spPr>
      </p:pic>
      <p:sp>
        <p:nvSpPr>
          <p:cNvPr id="15" name="Oval 14">
            <a:extLst>
              <a:ext uri="{FF2B5EF4-FFF2-40B4-BE49-F238E27FC236}">
                <a16:creationId xmlns:a16="http://schemas.microsoft.com/office/drawing/2014/main" id="{878398DD-E53D-75BF-E87B-8B89D6E981C3}"/>
              </a:ext>
            </a:extLst>
          </p:cNvPr>
          <p:cNvSpPr/>
          <p:nvPr/>
        </p:nvSpPr>
        <p:spPr>
          <a:xfrm>
            <a:off x="10592656" y="1119883"/>
            <a:ext cx="928784" cy="59780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D192841B-21C5-7399-A2C0-D3CC55F3D845}"/>
              </a:ext>
            </a:extLst>
          </p:cNvPr>
          <p:cNvSpPr/>
          <p:nvPr/>
        </p:nvSpPr>
        <p:spPr>
          <a:xfrm>
            <a:off x="1500027" y="3770616"/>
            <a:ext cx="2085654" cy="441788"/>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467DB5-63DB-6493-77F3-38C7BB1ED9EA}"/>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29695FDB-E0CF-BAEF-0885-1D8EF7545F45}"/>
              </a:ext>
            </a:extLst>
          </p:cNvPr>
          <p:cNvSpPr/>
          <p:nvPr/>
        </p:nvSpPr>
        <p:spPr>
          <a:xfrm>
            <a:off x="-15088" y="0"/>
            <a:ext cx="12191695" cy="6858000"/>
          </a:xfrm>
          <a:prstGeom prst="rect">
            <a:avLst/>
          </a:prstGeom>
          <a:solidFill>
            <a:srgbClr val="F1F6ED"/>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a:extLst>
              <a:ext uri="{FF2B5EF4-FFF2-40B4-BE49-F238E27FC236}">
                <a16:creationId xmlns:a16="http://schemas.microsoft.com/office/drawing/2014/main" id="{842F87D3-2773-70C9-3DFB-CAAFB4821423}"/>
              </a:ext>
            </a:extLst>
          </p:cNvPr>
          <p:cNvSpPr txBox="1"/>
          <p:nvPr/>
        </p:nvSpPr>
        <p:spPr>
          <a:xfrm>
            <a:off x="594360" y="320040"/>
            <a:ext cx="2643159" cy="507831"/>
          </a:xfrm>
          <a:prstGeom prst="rect">
            <a:avLst/>
          </a:prstGeom>
          <a:no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700" b="1">
                <a:solidFill>
                  <a:srgbClr val="2E5F37"/>
                </a:solidFill>
                <a:latin typeface="Aptos Display"/>
              </a:defRPr>
            </a:pPr>
            <a:r>
              <a:rPr kumimoji="0" sz="2700" b="1" i="0" u="none" strike="noStrike" kern="1200" cap="none" spc="0" normalizeH="0" baseline="0" noProof="0" dirty="0">
                <a:ln>
                  <a:noFill/>
                </a:ln>
                <a:solidFill>
                  <a:srgbClr val="2E5F37"/>
                </a:solidFill>
                <a:effectLst/>
                <a:uLnTx/>
                <a:uFillTx/>
                <a:latin typeface="Aptos Display"/>
                <a:ea typeface="+mn-ea"/>
                <a:cs typeface="+mn-cs"/>
              </a:rPr>
              <a:t>GFWC Report</a:t>
            </a:r>
            <a:r>
              <a:rPr kumimoji="0" lang="en-US" sz="2700" b="1" i="0" u="none" strike="noStrike" kern="1200" cap="none" spc="0" normalizeH="0" baseline="0" noProof="0" dirty="0">
                <a:ln>
                  <a:noFill/>
                </a:ln>
                <a:solidFill>
                  <a:srgbClr val="2E5F37"/>
                </a:solidFill>
                <a:effectLst/>
                <a:uLnTx/>
                <a:uFillTx/>
                <a:latin typeface="Aptos Display"/>
                <a:ea typeface="+mn-ea"/>
                <a:cs typeface="+mn-cs"/>
              </a:rPr>
              <a:t>ing</a:t>
            </a:r>
            <a:endParaRPr kumimoji="0" sz="2700" b="1" i="0" u="none" strike="noStrike" kern="1200" cap="none" spc="0" normalizeH="0" baseline="0" noProof="0" dirty="0">
              <a:ln>
                <a:noFill/>
              </a:ln>
              <a:solidFill>
                <a:srgbClr val="2E5F37"/>
              </a:solidFill>
              <a:effectLst/>
              <a:uLnTx/>
              <a:uFillTx/>
              <a:latin typeface="Aptos Display"/>
              <a:ea typeface="+mn-ea"/>
              <a:cs typeface="+mn-cs"/>
            </a:endParaRPr>
          </a:p>
        </p:txBody>
      </p:sp>
      <p:sp>
        <p:nvSpPr>
          <p:cNvPr id="7" name="Rectangle 6">
            <a:extLst>
              <a:ext uri="{FF2B5EF4-FFF2-40B4-BE49-F238E27FC236}">
                <a16:creationId xmlns:a16="http://schemas.microsoft.com/office/drawing/2014/main" id="{B4C2FCE9-8CB6-FDC5-2F98-A7F33E0639A7}"/>
              </a:ext>
            </a:extLst>
          </p:cNvPr>
          <p:cNvSpPr/>
          <p:nvPr/>
        </p:nvSpPr>
        <p:spPr>
          <a:xfrm>
            <a:off x="548640" y="6510528"/>
            <a:ext cx="11064240" cy="36576"/>
          </a:xfrm>
          <a:prstGeom prst="rect">
            <a:avLst/>
          </a:prstGeom>
          <a:solidFill>
            <a:srgbClr val="CD9E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TextBox 7">
            <a:extLst>
              <a:ext uri="{FF2B5EF4-FFF2-40B4-BE49-F238E27FC236}">
                <a16:creationId xmlns:a16="http://schemas.microsoft.com/office/drawing/2014/main" id="{ADE75377-46C3-D190-74F9-F4ACFCF22D0E}"/>
              </a:ext>
            </a:extLst>
          </p:cNvPr>
          <p:cNvSpPr txBox="1"/>
          <p:nvPr/>
        </p:nvSpPr>
        <p:spPr>
          <a:xfrm>
            <a:off x="10789920" y="6547104"/>
            <a:ext cx="731520" cy="228600"/>
          </a:xfrm>
          <a:prstGeom prst="rect">
            <a:avLst/>
          </a:prstGeom>
          <a:noFill/>
        </p:spPr>
        <p:txBody>
          <a:bodyPr wrap="non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900">
                <a:solidFill>
                  <a:srgbClr val="5A5A5A"/>
                </a:solidFill>
              </a:defRPr>
            </a:pPr>
            <a:r>
              <a:rPr kumimoji="0" sz="900" b="0" i="0" u="none" strike="noStrike" kern="1200" cap="none" spc="0" normalizeH="0" baseline="0" noProof="0" dirty="0">
                <a:ln>
                  <a:noFill/>
                </a:ln>
                <a:solidFill>
                  <a:srgbClr val="5A5A5A"/>
                </a:solidFill>
                <a:effectLst/>
                <a:uLnTx/>
                <a:uFillTx/>
                <a:latin typeface="Calibri"/>
                <a:ea typeface="+mn-ea"/>
                <a:cs typeface="+mn-cs"/>
              </a:rPr>
              <a:t>1</a:t>
            </a:r>
          </a:p>
        </p:txBody>
      </p:sp>
      <p:sp>
        <p:nvSpPr>
          <p:cNvPr id="15" name="Oval 14">
            <a:extLst>
              <a:ext uri="{FF2B5EF4-FFF2-40B4-BE49-F238E27FC236}">
                <a16:creationId xmlns:a16="http://schemas.microsoft.com/office/drawing/2014/main" id="{4B4FEB94-11C3-A584-BFF7-46F33BFD8EFC}"/>
              </a:ext>
            </a:extLst>
          </p:cNvPr>
          <p:cNvSpPr/>
          <p:nvPr/>
        </p:nvSpPr>
        <p:spPr>
          <a:xfrm>
            <a:off x="10592656" y="1119883"/>
            <a:ext cx="928784" cy="597802"/>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B73D5D16-CF7D-D687-FCD6-B3376A8B855D}"/>
              </a:ext>
            </a:extLst>
          </p:cNvPr>
          <p:cNvSpPr/>
          <p:nvPr/>
        </p:nvSpPr>
        <p:spPr>
          <a:xfrm>
            <a:off x="1500027" y="3770616"/>
            <a:ext cx="2085654" cy="441788"/>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8188FCBE-5AD7-809F-EA7F-C1A40CAA2382}"/>
              </a:ext>
            </a:extLst>
          </p:cNvPr>
          <p:cNvPicPr>
            <a:picLocks noChangeAspect="1"/>
          </p:cNvPicPr>
          <p:nvPr/>
        </p:nvPicPr>
        <p:blipFill>
          <a:blip r:embed="rId2"/>
          <a:srcRect l="762" t="22390" r="4751" b="4055"/>
          <a:stretch>
            <a:fillRect/>
          </a:stretch>
        </p:blipFill>
        <p:spPr>
          <a:xfrm>
            <a:off x="92963" y="1029984"/>
            <a:ext cx="11519917" cy="4708133"/>
          </a:xfrm>
          <a:prstGeom prst="rect">
            <a:avLst/>
          </a:prstGeom>
        </p:spPr>
      </p:pic>
      <p:sp>
        <p:nvSpPr>
          <p:cNvPr id="10" name="TextBox 9">
            <a:extLst>
              <a:ext uri="{FF2B5EF4-FFF2-40B4-BE49-F238E27FC236}">
                <a16:creationId xmlns:a16="http://schemas.microsoft.com/office/drawing/2014/main" id="{24A96A77-A8AB-48BE-5C08-0B38F3FBFFA1}"/>
              </a:ext>
            </a:extLst>
          </p:cNvPr>
          <p:cNvSpPr txBox="1"/>
          <p:nvPr/>
        </p:nvSpPr>
        <p:spPr>
          <a:xfrm>
            <a:off x="3503488" y="320040"/>
            <a:ext cx="8017952" cy="646331"/>
          </a:xfrm>
          <a:prstGeom prst="rect">
            <a:avLst/>
          </a:prstGeom>
          <a:noFill/>
          <a:ln>
            <a:solidFill>
              <a:srgbClr val="7030A0"/>
            </a:solidFill>
          </a:ln>
        </p:spPr>
        <p:txBody>
          <a:bodyPr wrap="square" rtlCol="0">
            <a:spAutoFit/>
          </a:bodyPr>
          <a:lstStyle/>
          <a:p>
            <a:pPr algn="ctr"/>
            <a:r>
              <a:rPr lang="en-US" b="1" dirty="0">
                <a:solidFill>
                  <a:srgbClr val="7030A0"/>
                </a:solidFill>
              </a:rPr>
              <a:t>Make sure to download forms to your computer</a:t>
            </a:r>
          </a:p>
          <a:p>
            <a:pPr algn="ctr"/>
            <a:r>
              <a:rPr lang="en-US" b="1" dirty="0">
                <a:solidFill>
                  <a:srgbClr val="7030A0"/>
                </a:solidFill>
              </a:rPr>
              <a:t> and save them before you input data into the forms. </a:t>
            </a:r>
          </a:p>
        </p:txBody>
      </p:sp>
    </p:spTree>
    <p:extLst>
      <p:ext uri="{BB962C8B-B14F-4D97-AF65-F5344CB8AC3E}">
        <p14:creationId xmlns:p14="http://schemas.microsoft.com/office/powerpoint/2010/main" val="5022391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93275-4254-AB4A-8E76-A6090451C463}"/>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DCC381B-89B1-7970-BD80-DE6827F91D14}"/>
              </a:ext>
            </a:extLst>
          </p:cNvPr>
          <p:cNvSpPr/>
          <p:nvPr/>
        </p:nvSpPr>
        <p:spPr>
          <a:xfrm>
            <a:off x="0" y="0"/>
            <a:ext cx="12191695" cy="6858000"/>
          </a:xfrm>
          <a:prstGeom prst="rect">
            <a:avLst/>
          </a:prstGeom>
          <a:solidFill>
            <a:srgbClr val="F1F6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a:extLst>
              <a:ext uri="{FF2B5EF4-FFF2-40B4-BE49-F238E27FC236}">
                <a16:creationId xmlns:a16="http://schemas.microsoft.com/office/drawing/2014/main" id="{D9201D0B-5400-7CA8-7033-0AA02796C345}"/>
              </a:ext>
            </a:extLst>
          </p:cNvPr>
          <p:cNvSpPr txBox="1"/>
          <p:nvPr/>
        </p:nvSpPr>
        <p:spPr>
          <a:xfrm>
            <a:off x="594360" y="320040"/>
            <a:ext cx="5967531" cy="507831"/>
          </a:xfrm>
          <a:prstGeom prst="rect">
            <a:avLst/>
          </a:prstGeom>
          <a:no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700" b="1">
                <a:solidFill>
                  <a:srgbClr val="2E5F37"/>
                </a:solidFill>
                <a:latin typeface="Aptos Display"/>
              </a:defRPr>
            </a:pPr>
            <a:r>
              <a:rPr kumimoji="0" lang="en-US" sz="2700" b="1" i="0" u="none" strike="noStrike" kern="1200" cap="none" spc="0" normalizeH="0" baseline="0" noProof="0" dirty="0">
                <a:ln>
                  <a:noFill/>
                </a:ln>
                <a:solidFill>
                  <a:srgbClr val="2E5F37"/>
                </a:solidFill>
                <a:effectLst/>
                <a:uLnTx/>
                <a:uFillTx/>
                <a:latin typeface="Aptos Display"/>
                <a:ea typeface="+mn-ea"/>
                <a:cs typeface="+mn-cs"/>
              </a:rPr>
              <a:t>Reporting Frequently Asked Questions. </a:t>
            </a:r>
            <a:endParaRPr kumimoji="0" sz="2700" b="1" i="0" u="none" strike="noStrike" kern="1200" cap="none" spc="0" normalizeH="0" baseline="0" noProof="0" dirty="0">
              <a:ln>
                <a:noFill/>
              </a:ln>
              <a:solidFill>
                <a:srgbClr val="2E5F37"/>
              </a:solidFill>
              <a:effectLst/>
              <a:uLnTx/>
              <a:uFillTx/>
              <a:latin typeface="Aptos Display"/>
              <a:ea typeface="+mn-ea"/>
              <a:cs typeface="+mn-cs"/>
            </a:endParaRPr>
          </a:p>
        </p:txBody>
      </p:sp>
      <p:sp>
        <p:nvSpPr>
          <p:cNvPr id="4" name="TextBox 3">
            <a:extLst>
              <a:ext uri="{FF2B5EF4-FFF2-40B4-BE49-F238E27FC236}">
                <a16:creationId xmlns:a16="http://schemas.microsoft.com/office/drawing/2014/main" id="{68AD6E23-21BA-3AC8-A839-0A285234CDDD}"/>
              </a:ext>
            </a:extLst>
          </p:cNvPr>
          <p:cNvSpPr txBox="1"/>
          <p:nvPr/>
        </p:nvSpPr>
        <p:spPr>
          <a:xfrm>
            <a:off x="1256530" y="827871"/>
            <a:ext cx="8529899" cy="830997"/>
          </a:xfrm>
          <a:prstGeom prst="rect">
            <a:avLst/>
          </a:prstGeom>
          <a:no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300" i="1">
                <a:solidFill>
                  <a:srgbClr val="5B4432"/>
                </a:solidFill>
                <a:latin typeface="Georgia"/>
              </a:defRPr>
            </a:pPr>
            <a:r>
              <a:rPr kumimoji="0" lang="en-US" sz="2400" b="0" i="1" u="none" strike="noStrike" kern="1200" cap="none" spc="0" normalizeH="0" baseline="0" noProof="0" dirty="0">
                <a:ln>
                  <a:noFill/>
                </a:ln>
                <a:solidFill>
                  <a:srgbClr val="5B4432"/>
                </a:solidFill>
                <a:effectLst/>
                <a:uLnTx/>
                <a:uFillTx/>
                <a:latin typeface="Georgia"/>
                <a:ea typeface="+mn-ea"/>
                <a:cs typeface="+mn-cs"/>
              </a:rPr>
              <a:t>Why do I report the numbers on the statistical form and also</a:t>
            </a:r>
          </a:p>
          <a:p>
            <a:pPr marL="0" marR="0" lvl="0" indent="0" algn="l" defTabSz="457200" rtl="0" eaLnBrk="1" fontAlgn="auto" latinLnBrk="0" hangingPunct="1">
              <a:lnSpc>
                <a:spcPct val="100000"/>
              </a:lnSpc>
              <a:spcBef>
                <a:spcPts val="0"/>
              </a:spcBef>
              <a:spcAft>
                <a:spcPts val="0"/>
              </a:spcAft>
              <a:buClrTx/>
              <a:buSzTx/>
              <a:buFontTx/>
              <a:buNone/>
              <a:tabLst/>
              <a:defRPr sz="1300" i="1">
                <a:solidFill>
                  <a:srgbClr val="5B4432"/>
                </a:solidFill>
                <a:latin typeface="Georgia"/>
              </a:defRPr>
            </a:pPr>
            <a:r>
              <a:rPr kumimoji="0" lang="en-US" sz="2400" b="0" i="1" u="none" strike="noStrike" kern="1200" cap="none" spc="0" normalizeH="0" baseline="0" noProof="0" dirty="0">
                <a:ln>
                  <a:noFill/>
                </a:ln>
                <a:solidFill>
                  <a:srgbClr val="5B4432"/>
                </a:solidFill>
                <a:effectLst/>
                <a:uLnTx/>
                <a:uFillTx/>
                <a:latin typeface="Georgia"/>
                <a:ea typeface="+mn-ea"/>
                <a:cs typeface="+mn-cs"/>
              </a:rPr>
              <a:t> on the Narrative Reports and should those numbers match?</a:t>
            </a:r>
            <a:endParaRPr kumimoji="0" sz="2400" b="0" i="1" u="none" strike="noStrike" kern="1200" cap="none" spc="0" normalizeH="0" baseline="0" noProof="0" dirty="0">
              <a:ln>
                <a:noFill/>
              </a:ln>
              <a:solidFill>
                <a:srgbClr val="5B4432"/>
              </a:solidFill>
              <a:effectLst/>
              <a:uLnTx/>
              <a:uFillTx/>
              <a:latin typeface="Georgia"/>
              <a:ea typeface="+mn-ea"/>
              <a:cs typeface="+mn-cs"/>
            </a:endParaRPr>
          </a:p>
        </p:txBody>
      </p:sp>
      <p:sp>
        <p:nvSpPr>
          <p:cNvPr id="5" name="TextBox 4">
            <a:extLst>
              <a:ext uri="{FF2B5EF4-FFF2-40B4-BE49-F238E27FC236}">
                <a16:creationId xmlns:a16="http://schemas.microsoft.com/office/drawing/2014/main" id="{CA5D89BB-A164-49FA-464D-B8FEBC879F33}"/>
              </a:ext>
            </a:extLst>
          </p:cNvPr>
          <p:cNvSpPr txBox="1"/>
          <p:nvPr/>
        </p:nvSpPr>
        <p:spPr>
          <a:xfrm>
            <a:off x="731520" y="1664805"/>
            <a:ext cx="10789920" cy="4839786"/>
          </a:xfrm>
          <a:prstGeom prst="rect">
            <a:avLst/>
          </a:prstGeom>
          <a:noFill/>
        </p:spPr>
        <p:txBody>
          <a:bodyPr wrap="square">
            <a:spAutoFit/>
          </a:bodyPr>
          <a:lstStyle/>
          <a:p>
            <a:pPr marL="342900" marR="0" lvl="0" indent="-342900" algn="l" defTabSz="457200" rtl="0" eaLnBrk="1" fontAlgn="auto" latinLnBrk="0" hangingPunct="1">
              <a:lnSpc>
                <a:spcPct val="100000"/>
              </a:lnSpc>
              <a:spcBef>
                <a:spcPts val="0"/>
              </a:spcBef>
              <a:spcAft>
                <a:spcPts val="900"/>
              </a:spcAft>
              <a:buClrTx/>
              <a:buSzTx/>
              <a:buFont typeface="Arial" panose="020B0604020202020204" pitchFamily="34" charset="0"/>
              <a:buChar char="•"/>
              <a:tabLst/>
              <a:defRPr sz="2200">
                <a:solidFill>
                  <a:srgbClr val="233026"/>
                </a:solidFill>
                <a:latin typeface="Aptos"/>
              </a:defRPr>
            </a:pPr>
            <a:r>
              <a:rPr kumimoji="0" lang="en-US" sz="2200" b="1" i="0" u="none" strike="noStrike" kern="1200" cap="none" spc="0" normalizeH="0" baseline="0" noProof="0" dirty="0">
                <a:ln>
                  <a:noFill/>
                </a:ln>
                <a:solidFill>
                  <a:srgbClr val="0070C0"/>
                </a:solidFill>
                <a:effectLst/>
                <a:uLnTx/>
                <a:uFillTx/>
                <a:latin typeface="Aptos"/>
                <a:ea typeface="+mn-ea"/>
                <a:cs typeface="+mn-cs"/>
              </a:rPr>
              <a:t>The Statistical Form </a:t>
            </a:r>
            <a:r>
              <a:rPr kumimoji="0" lang="en-US" sz="2200" b="0" i="0" u="none" strike="noStrike" kern="1200" cap="none" spc="0" normalizeH="0" baseline="0" noProof="0" dirty="0">
                <a:ln>
                  <a:noFill/>
                </a:ln>
                <a:solidFill>
                  <a:srgbClr val="233026"/>
                </a:solidFill>
                <a:effectLst/>
                <a:uLnTx/>
                <a:uFillTx/>
                <a:latin typeface="Aptos"/>
                <a:ea typeface="+mn-ea"/>
                <a:cs typeface="+mn-cs"/>
              </a:rPr>
              <a:t>tracks everything your club does in a subject area.</a:t>
            </a:r>
          </a:p>
          <a:p>
            <a:pPr marL="342900" marR="0" lvl="0" indent="-342900" algn="l" defTabSz="457200" rtl="0" eaLnBrk="1" fontAlgn="auto" latinLnBrk="0" hangingPunct="1">
              <a:lnSpc>
                <a:spcPct val="100000"/>
              </a:lnSpc>
              <a:spcBef>
                <a:spcPts val="0"/>
              </a:spcBef>
              <a:spcAft>
                <a:spcPts val="900"/>
              </a:spcAft>
              <a:buClrTx/>
              <a:buSzTx/>
              <a:buFont typeface="Arial" panose="020B0604020202020204" pitchFamily="34" charset="0"/>
              <a:buChar char="•"/>
              <a:tabLst/>
              <a:defRPr sz="2200">
                <a:solidFill>
                  <a:srgbClr val="233026"/>
                </a:solidFill>
                <a:latin typeface="Aptos"/>
              </a:defRPr>
            </a:pPr>
            <a:r>
              <a:rPr lang="en-US" sz="2200" b="1" dirty="0">
                <a:solidFill>
                  <a:srgbClr val="0070C0"/>
                </a:solidFill>
                <a:latin typeface="Aptos"/>
              </a:rPr>
              <a:t>The Narrative Report </a:t>
            </a:r>
            <a:r>
              <a:rPr lang="en-US" sz="2200" dirty="0">
                <a:solidFill>
                  <a:srgbClr val="233026"/>
                </a:solidFill>
                <a:latin typeface="Aptos"/>
              </a:rPr>
              <a:t>tracks specific projects and the numbers for those projects. </a:t>
            </a:r>
            <a:endParaRPr kumimoji="0" sz="2200" b="0" i="0" u="none" strike="noStrike" kern="1200" cap="none" spc="0" normalizeH="0" baseline="0" noProof="0" dirty="0">
              <a:ln>
                <a:noFill/>
              </a:ln>
              <a:solidFill>
                <a:srgbClr val="233026"/>
              </a:solidFill>
              <a:effectLst/>
              <a:uLnTx/>
              <a:uFillTx/>
              <a:latin typeface="Aptos"/>
              <a:ea typeface="+mn-ea"/>
              <a:cs typeface="+mn-cs"/>
            </a:endParaRPr>
          </a:p>
          <a:p>
            <a:pPr marL="0" marR="0" lvl="0" indent="0" algn="l" defTabSz="457200" rtl="0" eaLnBrk="1" fontAlgn="auto" latinLnBrk="0" hangingPunct="1">
              <a:lnSpc>
                <a:spcPct val="100000"/>
              </a:lnSpc>
              <a:spcBef>
                <a:spcPts val="0"/>
              </a:spcBef>
              <a:spcAft>
                <a:spcPts val="900"/>
              </a:spcAft>
              <a:buClrTx/>
              <a:buSzTx/>
              <a:buFontTx/>
              <a:buNone/>
              <a:tabLst/>
              <a:defRPr sz="2200">
                <a:solidFill>
                  <a:srgbClr val="233026"/>
                </a:solidFill>
                <a:latin typeface="Aptos"/>
              </a:defRPr>
            </a:pPr>
            <a:r>
              <a:rPr kumimoji="0" lang="en-US" sz="2200" b="0" i="0" u="none" strike="noStrike" kern="1200" cap="none" spc="0" normalizeH="0" baseline="0" noProof="0" dirty="0">
                <a:ln>
                  <a:noFill/>
                </a:ln>
                <a:solidFill>
                  <a:srgbClr val="233026"/>
                </a:solidFill>
                <a:effectLst/>
                <a:uLnTx/>
                <a:uFillTx/>
                <a:latin typeface="Aptos"/>
                <a:ea typeface="+mn-ea"/>
                <a:cs typeface="+mn-cs"/>
              </a:rPr>
              <a:t>Example:  You club hosted a speaker on the environment.  It was informative, but no action was taken, no donations made.  </a:t>
            </a:r>
            <a:r>
              <a:rPr lang="en-US" sz="2200" dirty="0">
                <a:solidFill>
                  <a:srgbClr val="233026"/>
                </a:solidFill>
                <a:latin typeface="Aptos"/>
              </a:rPr>
              <a:t>You would include that in the statistics report, but you might not report that event on your narrative.  However, Let’s say you had a speaker from Keep Oklahoma Beautiful and from that event your club organized a Community Clean Up event with KOB, your local Rotary Club, your Main Street Group and Municipality.  You would count all the volunteers including the meetings with the other groups AND report on the event on your narrative form.  Your event Chairman should keep track of volunteer hours, dollars spent, dollars made for the narrative report.</a:t>
            </a:r>
          </a:p>
          <a:p>
            <a:pPr marL="342900" marR="0" lvl="0" indent="-342900" algn="l" defTabSz="457200" rtl="0" eaLnBrk="1" fontAlgn="auto" latinLnBrk="0" hangingPunct="1">
              <a:lnSpc>
                <a:spcPct val="100000"/>
              </a:lnSpc>
              <a:spcBef>
                <a:spcPts val="0"/>
              </a:spcBef>
              <a:spcAft>
                <a:spcPts val="900"/>
              </a:spcAft>
              <a:buClrTx/>
              <a:buSzTx/>
              <a:buFont typeface="Arial" panose="020B0604020202020204" pitchFamily="34" charset="0"/>
              <a:buChar char="•"/>
              <a:tabLst/>
              <a:defRPr sz="2200">
                <a:solidFill>
                  <a:srgbClr val="233026"/>
                </a:solidFill>
                <a:latin typeface="Aptos"/>
              </a:defRPr>
            </a:pPr>
            <a:r>
              <a:rPr kumimoji="0" lang="en-US" sz="2200" b="1" i="0" u="none" strike="noStrike" kern="1200" cap="none" spc="0" normalizeH="0" baseline="0" noProof="0" dirty="0">
                <a:ln>
                  <a:noFill/>
                </a:ln>
                <a:solidFill>
                  <a:srgbClr val="0070C0"/>
                </a:solidFill>
                <a:effectLst/>
                <a:uLnTx/>
                <a:uFillTx/>
                <a:latin typeface="Aptos"/>
                <a:ea typeface="+mn-ea"/>
                <a:cs typeface="+mn-cs"/>
              </a:rPr>
              <a:t>Don’t make reporting so </a:t>
            </a:r>
            <a:r>
              <a:rPr lang="en-US" sz="2200" b="1" dirty="0">
                <a:solidFill>
                  <a:srgbClr val="0070C0"/>
                </a:solidFill>
                <a:latin typeface="Aptos"/>
              </a:rPr>
              <a:t>labor intensive </a:t>
            </a:r>
            <a:r>
              <a:rPr lang="en-US" sz="2200" dirty="0">
                <a:solidFill>
                  <a:srgbClr val="233026"/>
                </a:solidFill>
                <a:latin typeface="Aptos"/>
              </a:rPr>
              <a:t>that it keeps people from enjoying their volunteer commitments. </a:t>
            </a:r>
            <a:endParaRPr kumimoji="0" sz="2200" b="0" i="0" u="none" strike="noStrike" kern="1200" cap="none" spc="0" normalizeH="0" baseline="0" noProof="0" dirty="0">
              <a:ln>
                <a:noFill/>
              </a:ln>
              <a:solidFill>
                <a:srgbClr val="233026"/>
              </a:solidFill>
              <a:effectLst/>
              <a:uLnTx/>
              <a:uFillTx/>
              <a:latin typeface="Aptos"/>
              <a:ea typeface="+mn-ea"/>
              <a:cs typeface="+mn-cs"/>
            </a:endParaRPr>
          </a:p>
        </p:txBody>
      </p:sp>
      <p:sp>
        <p:nvSpPr>
          <p:cNvPr id="7" name="Rectangle 6">
            <a:extLst>
              <a:ext uri="{FF2B5EF4-FFF2-40B4-BE49-F238E27FC236}">
                <a16:creationId xmlns:a16="http://schemas.microsoft.com/office/drawing/2014/main" id="{9C7B419F-0D1E-CB18-550F-19168C40FB22}"/>
              </a:ext>
            </a:extLst>
          </p:cNvPr>
          <p:cNvSpPr/>
          <p:nvPr/>
        </p:nvSpPr>
        <p:spPr>
          <a:xfrm>
            <a:off x="548640" y="6510528"/>
            <a:ext cx="11064240" cy="36576"/>
          </a:xfrm>
          <a:prstGeom prst="rect">
            <a:avLst/>
          </a:prstGeom>
          <a:solidFill>
            <a:srgbClr val="CD9E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TextBox 7">
            <a:extLst>
              <a:ext uri="{FF2B5EF4-FFF2-40B4-BE49-F238E27FC236}">
                <a16:creationId xmlns:a16="http://schemas.microsoft.com/office/drawing/2014/main" id="{FAECFEE3-62C6-28ED-53CD-14C5CD2C4F66}"/>
              </a:ext>
            </a:extLst>
          </p:cNvPr>
          <p:cNvSpPr txBox="1"/>
          <p:nvPr/>
        </p:nvSpPr>
        <p:spPr>
          <a:xfrm>
            <a:off x="10789920" y="6547104"/>
            <a:ext cx="731520" cy="228600"/>
          </a:xfrm>
          <a:prstGeom prst="rect">
            <a:avLst/>
          </a:prstGeom>
          <a:noFill/>
        </p:spPr>
        <p:txBody>
          <a:bodyPr wrap="non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900">
                <a:solidFill>
                  <a:srgbClr val="5A5A5A"/>
                </a:solidFill>
              </a:defRPr>
            </a:pPr>
            <a:r>
              <a:rPr kumimoji="0" sz="900" b="0" i="0" u="none" strike="noStrike" kern="1200" cap="none" spc="0" normalizeH="0" baseline="0" noProof="0" dirty="0">
                <a:ln>
                  <a:noFill/>
                </a:ln>
                <a:solidFill>
                  <a:srgbClr val="5A5A5A"/>
                </a:solidFill>
                <a:effectLst/>
                <a:uLnTx/>
                <a:uFillTx/>
                <a:latin typeface="Calibri"/>
                <a:ea typeface="+mn-ea"/>
                <a:cs typeface="+mn-cs"/>
              </a:rPr>
              <a:t>1</a:t>
            </a:r>
          </a:p>
        </p:txBody>
      </p:sp>
    </p:spTree>
    <p:extLst>
      <p:ext uri="{BB962C8B-B14F-4D97-AF65-F5344CB8AC3E}">
        <p14:creationId xmlns:p14="http://schemas.microsoft.com/office/powerpoint/2010/main" val="2568263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F9AA2-C64D-116E-5697-CA1C147E9F37}"/>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85E6E15-E680-3B83-19FA-241FFAE6CC0E}"/>
              </a:ext>
            </a:extLst>
          </p:cNvPr>
          <p:cNvSpPr/>
          <p:nvPr/>
        </p:nvSpPr>
        <p:spPr>
          <a:xfrm>
            <a:off x="0" y="0"/>
            <a:ext cx="12191695" cy="6858000"/>
          </a:xfrm>
          <a:prstGeom prst="rect">
            <a:avLst/>
          </a:prstGeom>
          <a:solidFill>
            <a:srgbClr val="F1F6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a:extLst>
              <a:ext uri="{FF2B5EF4-FFF2-40B4-BE49-F238E27FC236}">
                <a16:creationId xmlns:a16="http://schemas.microsoft.com/office/drawing/2014/main" id="{7703435A-B56D-DFF1-4C51-9D16AE11210D}"/>
              </a:ext>
            </a:extLst>
          </p:cNvPr>
          <p:cNvSpPr txBox="1"/>
          <p:nvPr/>
        </p:nvSpPr>
        <p:spPr>
          <a:xfrm>
            <a:off x="594360" y="320040"/>
            <a:ext cx="5967531" cy="507831"/>
          </a:xfrm>
          <a:prstGeom prst="rect">
            <a:avLst/>
          </a:prstGeom>
          <a:no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700" b="1">
                <a:solidFill>
                  <a:srgbClr val="2E5F37"/>
                </a:solidFill>
                <a:latin typeface="Aptos Display"/>
              </a:defRPr>
            </a:pPr>
            <a:r>
              <a:rPr kumimoji="0" lang="en-US" sz="2700" b="1" i="0" u="none" strike="noStrike" kern="1200" cap="none" spc="0" normalizeH="0" baseline="0" noProof="0" dirty="0">
                <a:ln>
                  <a:noFill/>
                </a:ln>
                <a:solidFill>
                  <a:srgbClr val="2E5F37"/>
                </a:solidFill>
                <a:effectLst/>
                <a:uLnTx/>
                <a:uFillTx/>
                <a:latin typeface="Aptos Display"/>
                <a:ea typeface="+mn-ea"/>
                <a:cs typeface="+mn-cs"/>
              </a:rPr>
              <a:t>Reporting Frequently Asked Questions. </a:t>
            </a:r>
            <a:endParaRPr kumimoji="0" sz="2700" b="1" i="0" u="none" strike="noStrike" kern="1200" cap="none" spc="0" normalizeH="0" baseline="0" noProof="0" dirty="0">
              <a:ln>
                <a:noFill/>
              </a:ln>
              <a:solidFill>
                <a:srgbClr val="2E5F37"/>
              </a:solidFill>
              <a:effectLst/>
              <a:uLnTx/>
              <a:uFillTx/>
              <a:latin typeface="Aptos Display"/>
              <a:ea typeface="+mn-ea"/>
              <a:cs typeface="+mn-cs"/>
            </a:endParaRPr>
          </a:p>
        </p:txBody>
      </p:sp>
      <p:sp>
        <p:nvSpPr>
          <p:cNvPr id="4" name="TextBox 3">
            <a:extLst>
              <a:ext uri="{FF2B5EF4-FFF2-40B4-BE49-F238E27FC236}">
                <a16:creationId xmlns:a16="http://schemas.microsoft.com/office/drawing/2014/main" id="{3F5CCA1A-61A9-C6F4-ACAC-9594AEE8DA93}"/>
              </a:ext>
            </a:extLst>
          </p:cNvPr>
          <p:cNvSpPr txBox="1"/>
          <p:nvPr/>
        </p:nvSpPr>
        <p:spPr>
          <a:xfrm>
            <a:off x="1256530" y="827871"/>
            <a:ext cx="1489510" cy="461665"/>
          </a:xfrm>
          <a:prstGeom prst="rect">
            <a:avLst/>
          </a:prstGeom>
          <a:no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300" i="1">
                <a:solidFill>
                  <a:srgbClr val="5B4432"/>
                </a:solidFill>
                <a:latin typeface="Georgia"/>
              </a:defRPr>
            </a:pPr>
            <a:r>
              <a:rPr kumimoji="0" lang="en-US" sz="2400" b="0" i="1" u="none" strike="noStrike" kern="1200" cap="none" spc="0" normalizeH="0" baseline="0" noProof="0" dirty="0">
                <a:ln>
                  <a:noFill/>
                </a:ln>
                <a:solidFill>
                  <a:srgbClr val="5B4432"/>
                </a:solidFill>
                <a:effectLst/>
                <a:uLnTx/>
                <a:uFillTx/>
                <a:latin typeface="Georgia"/>
                <a:ea typeface="+mn-ea"/>
                <a:cs typeface="+mn-cs"/>
              </a:rPr>
              <a:t>Where d?</a:t>
            </a:r>
            <a:endParaRPr kumimoji="0" sz="2400" b="0" i="1" u="none" strike="noStrike" kern="1200" cap="none" spc="0" normalizeH="0" baseline="0" noProof="0" dirty="0">
              <a:ln>
                <a:noFill/>
              </a:ln>
              <a:solidFill>
                <a:srgbClr val="5B4432"/>
              </a:solidFill>
              <a:effectLst/>
              <a:uLnTx/>
              <a:uFillTx/>
              <a:latin typeface="Georgia"/>
              <a:ea typeface="+mn-ea"/>
              <a:cs typeface="+mn-cs"/>
            </a:endParaRPr>
          </a:p>
        </p:txBody>
      </p:sp>
      <p:sp>
        <p:nvSpPr>
          <p:cNvPr id="5" name="TextBox 4">
            <a:extLst>
              <a:ext uri="{FF2B5EF4-FFF2-40B4-BE49-F238E27FC236}">
                <a16:creationId xmlns:a16="http://schemas.microsoft.com/office/drawing/2014/main" id="{FB02049D-02CF-631F-5EDC-2D55F03BF7AB}"/>
              </a:ext>
            </a:extLst>
          </p:cNvPr>
          <p:cNvSpPr txBox="1"/>
          <p:nvPr/>
        </p:nvSpPr>
        <p:spPr>
          <a:xfrm>
            <a:off x="731520" y="1664805"/>
            <a:ext cx="10789920" cy="2239074"/>
          </a:xfrm>
          <a:prstGeom prst="rect">
            <a:avLst/>
          </a:prstGeom>
          <a:noFill/>
        </p:spPr>
        <p:txBody>
          <a:bodyPr wrap="square">
            <a:spAutoFit/>
          </a:bodyPr>
          <a:lstStyle/>
          <a:p>
            <a:pPr marL="342900" marR="0" lvl="0" indent="-342900" algn="l" defTabSz="457200" rtl="0" eaLnBrk="1" fontAlgn="auto" latinLnBrk="0" hangingPunct="1">
              <a:lnSpc>
                <a:spcPct val="100000"/>
              </a:lnSpc>
              <a:spcBef>
                <a:spcPts val="0"/>
              </a:spcBef>
              <a:spcAft>
                <a:spcPts val="900"/>
              </a:spcAft>
              <a:buClrTx/>
              <a:buSzTx/>
              <a:buFont typeface="Arial" panose="020B0604020202020204" pitchFamily="34" charset="0"/>
              <a:buChar char="•"/>
              <a:tabLst/>
              <a:defRPr sz="2200">
                <a:solidFill>
                  <a:srgbClr val="233026"/>
                </a:solidFill>
                <a:latin typeface="Aptos"/>
              </a:defRPr>
            </a:pPr>
            <a:r>
              <a:rPr kumimoji="0" lang="en-US" sz="2200" b="1" i="0" u="none" strike="noStrike" kern="1200" cap="none" spc="0" normalizeH="0" baseline="0" noProof="0" dirty="0">
                <a:ln>
                  <a:noFill/>
                </a:ln>
                <a:solidFill>
                  <a:srgbClr val="0070C0"/>
                </a:solidFill>
                <a:effectLst/>
                <a:uLnTx/>
                <a:uFillTx/>
                <a:latin typeface="Aptos"/>
                <a:ea typeface="+mn-ea"/>
                <a:cs typeface="+mn-cs"/>
              </a:rPr>
              <a:t>What about</a:t>
            </a:r>
            <a:r>
              <a:rPr kumimoji="0" lang="en-US" sz="2200" i="0" u="none" strike="noStrike" kern="1200" cap="none" spc="0" normalizeH="0" baseline="0" noProof="0" dirty="0">
                <a:ln>
                  <a:noFill/>
                </a:ln>
                <a:solidFill>
                  <a:schemeClr val="bg1"/>
                </a:solidFill>
                <a:effectLst/>
                <a:uLnTx/>
                <a:uFillTx/>
                <a:latin typeface="Aptos"/>
                <a:ea typeface="+mn-ea"/>
                <a:cs typeface="+mn-cs"/>
              </a:rPr>
              <a:t> </a:t>
            </a:r>
            <a:r>
              <a:rPr kumimoji="0" lang="en-US" sz="2200" i="0" u="none" strike="noStrike" kern="1200" cap="none" spc="0" normalizeH="0" baseline="0" noProof="0" dirty="0">
                <a:ln>
                  <a:noFill/>
                </a:ln>
                <a:effectLst/>
                <a:uLnTx/>
                <a:uFillTx/>
                <a:latin typeface="Aptos"/>
                <a:ea typeface="+mn-ea"/>
                <a:cs typeface="+mn-cs"/>
              </a:rPr>
              <a:t>non GFWC work that our members do in the community. </a:t>
            </a:r>
            <a:endParaRPr kumimoji="0" lang="en-US" sz="2200" b="0" i="0" u="none" strike="noStrike" kern="1200" cap="none" spc="0" normalizeH="0" baseline="0" noProof="0" dirty="0">
              <a:ln>
                <a:noFill/>
              </a:ln>
              <a:solidFill>
                <a:srgbClr val="233026"/>
              </a:solidFill>
              <a:effectLst/>
              <a:uLnTx/>
              <a:uFillTx/>
              <a:latin typeface="Aptos"/>
              <a:ea typeface="+mn-ea"/>
              <a:cs typeface="+mn-cs"/>
            </a:endParaRPr>
          </a:p>
          <a:p>
            <a:pPr marL="342900" marR="0" lvl="0" indent="-342900" algn="l" defTabSz="457200" rtl="0" eaLnBrk="1" fontAlgn="auto" latinLnBrk="0" hangingPunct="1">
              <a:lnSpc>
                <a:spcPct val="100000"/>
              </a:lnSpc>
              <a:spcBef>
                <a:spcPts val="0"/>
              </a:spcBef>
              <a:spcAft>
                <a:spcPts val="900"/>
              </a:spcAft>
              <a:buClrTx/>
              <a:buSzTx/>
              <a:buFont typeface="Arial" panose="020B0604020202020204" pitchFamily="34" charset="0"/>
              <a:buChar char="•"/>
              <a:tabLst/>
              <a:defRPr sz="2200">
                <a:solidFill>
                  <a:srgbClr val="233026"/>
                </a:solidFill>
                <a:latin typeface="Aptos"/>
              </a:defRPr>
            </a:pPr>
            <a:r>
              <a:rPr lang="en-US" sz="2200" b="1" dirty="0">
                <a:solidFill>
                  <a:srgbClr val="0070C0"/>
                </a:solidFill>
                <a:latin typeface="Aptos"/>
              </a:rPr>
              <a:t>Leadership </a:t>
            </a:r>
            <a:r>
              <a:rPr lang="en-US" sz="2200" dirty="0">
                <a:latin typeface="Aptos"/>
              </a:rPr>
              <a:t>reporting </a:t>
            </a:r>
            <a:r>
              <a:rPr lang="en-US" sz="2200" dirty="0">
                <a:solidFill>
                  <a:srgbClr val="233026"/>
                </a:solidFill>
                <a:latin typeface="Aptos"/>
              </a:rPr>
              <a:t>is where you keep track of community involvement that is not part of your club events.  If you have members who are officers in various other local groups and have events associated with those groups.  You would report those hours, dollars donated (personal not club donations) under leadership.  GFWC membership should train our members to lead other organizations. </a:t>
            </a:r>
            <a:endParaRPr kumimoji="0" sz="2200" b="0" i="0" u="none" strike="noStrike" kern="1200" cap="none" spc="0" normalizeH="0" baseline="0" noProof="0" dirty="0">
              <a:ln>
                <a:noFill/>
              </a:ln>
              <a:solidFill>
                <a:srgbClr val="233026"/>
              </a:solidFill>
              <a:effectLst/>
              <a:uLnTx/>
              <a:uFillTx/>
              <a:latin typeface="Aptos"/>
              <a:ea typeface="+mn-ea"/>
              <a:cs typeface="+mn-cs"/>
            </a:endParaRPr>
          </a:p>
        </p:txBody>
      </p:sp>
      <p:sp>
        <p:nvSpPr>
          <p:cNvPr id="7" name="Rectangle 6">
            <a:extLst>
              <a:ext uri="{FF2B5EF4-FFF2-40B4-BE49-F238E27FC236}">
                <a16:creationId xmlns:a16="http://schemas.microsoft.com/office/drawing/2014/main" id="{CB2ACB14-3D77-B035-CADF-946A3374A6CA}"/>
              </a:ext>
            </a:extLst>
          </p:cNvPr>
          <p:cNvSpPr/>
          <p:nvPr/>
        </p:nvSpPr>
        <p:spPr>
          <a:xfrm>
            <a:off x="548640" y="6510528"/>
            <a:ext cx="11064240" cy="36576"/>
          </a:xfrm>
          <a:prstGeom prst="rect">
            <a:avLst/>
          </a:prstGeom>
          <a:solidFill>
            <a:srgbClr val="CD9E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TextBox 7">
            <a:extLst>
              <a:ext uri="{FF2B5EF4-FFF2-40B4-BE49-F238E27FC236}">
                <a16:creationId xmlns:a16="http://schemas.microsoft.com/office/drawing/2014/main" id="{4DC08875-0CC5-EF95-1353-673CE45EA33D}"/>
              </a:ext>
            </a:extLst>
          </p:cNvPr>
          <p:cNvSpPr txBox="1"/>
          <p:nvPr/>
        </p:nvSpPr>
        <p:spPr>
          <a:xfrm>
            <a:off x="10789920" y="6547104"/>
            <a:ext cx="731520" cy="228600"/>
          </a:xfrm>
          <a:prstGeom prst="rect">
            <a:avLst/>
          </a:prstGeom>
          <a:noFill/>
        </p:spPr>
        <p:txBody>
          <a:bodyPr wrap="non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900">
                <a:solidFill>
                  <a:srgbClr val="5A5A5A"/>
                </a:solidFill>
              </a:defRPr>
            </a:pPr>
            <a:r>
              <a:rPr kumimoji="0" sz="900" b="0" i="0" u="none" strike="noStrike" kern="1200" cap="none" spc="0" normalizeH="0" baseline="0" noProof="0" dirty="0">
                <a:ln>
                  <a:noFill/>
                </a:ln>
                <a:solidFill>
                  <a:srgbClr val="5A5A5A"/>
                </a:solidFill>
                <a:effectLst/>
                <a:uLnTx/>
                <a:uFillTx/>
                <a:latin typeface="Calibri"/>
                <a:ea typeface="+mn-ea"/>
                <a:cs typeface="+mn-cs"/>
              </a:rPr>
              <a:t>1</a:t>
            </a:r>
          </a:p>
        </p:txBody>
      </p:sp>
    </p:spTree>
    <p:extLst>
      <p:ext uri="{BB962C8B-B14F-4D97-AF65-F5344CB8AC3E}">
        <p14:creationId xmlns:p14="http://schemas.microsoft.com/office/powerpoint/2010/main" val="16953250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59CC20-2415-CD0C-65D6-5E844A768D7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D24DE50-CED8-7DF7-F322-80F09E90039D}"/>
              </a:ext>
            </a:extLst>
          </p:cNvPr>
          <p:cNvPicPr>
            <a:picLocks noChangeAspect="1"/>
          </p:cNvPicPr>
          <p:nvPr/>
        </p:nvPicPr>
        <p:blipFill>
          <a:blip r:embed="rId2"/>
          <a:stretch>
            <a:fillRect/>
          </a:stretch>
        </p:blipFill>
        <p:spPr>
          <a:xfrm>
            <a:off x="0" y="176853"/>
            <a:ext cx="12192000" cy="6504294"/>
          </a:xfrm>
          <a:prstGeom prst="rect">
            <a:avLst/>
          </a:prstGeom>
        </p:spPr>
      </p:pic>
      <p:sp>
        <p:nvSpPr>
          <p:cNvPr id="4" name="TextBox 3">
            <a:extLst>
              <a:ext uri="{FF2B5EF4-FFF2-40B4-BE49-F238E27FC236}">
                <a16:creationId xmlns:a16="http://schemas.microsoft.com/office/drawing/2014/main" id="{9E29A4F5-2E77-A68C-771D-919C0FA0DE85}"/>
              </a:ext>
            </a:extLst>
          </p:cNvPr>
          <p:cNvSpPr txBox="1"/>
          <p:nvPr/>
        </p:nvSpPr>
        <p:spPr>
          <a:xfrm>
            <a:off x="132235" y="3923223"/>
            <a:ext cx="7306255" cy="523220"/>
          </a:xfrm>
          <a:prstGeom prst="rect">
            <a:avLst/>
          </a:prstGeom>
          <a:solidFill>
            <a:schemeClr val="accent6">
              <a:lumMod val="50000"/>
            </a:schemeClr>
          </a:solidFill>
        </p:spPr>
        <p:txBody>
          <a:bodyPr wrap="square" rtlCol="0">
            <a:spAutoFit/>
          </a:bodyPr>
          <a:lstStyle/>
          <a:p>
            <a:r>
              <a:rPr lang="en-US" sz="2800" dirty="0">
                <a:solidFill>
                  <a:schemeClr val="bg1"/>
                </a:solidFill>
              </a:rPr>
              <a:t>Now, let’s talk about some tips on report writing.</a:t>
            </a:r>
          </a:p>
        </p:txBody>
      </p:sp>
    </p:spTree>
    <p:extLst>
      <p:ext uri="{BB962C8B-B14F-4D97-AF65-F5344CB8AC3E}">
        <p14:creationId xmlns:p14="http://schemas.microsoft.com/office/powerpoint/2010/main" val="30735076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784BB-2F4E-288A-F0E7-0F2391594CD4}"/>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40AA5A4C-4D2C-1A1A-3779-6D3486195E45}"/>
              </a:ext>
            </a:extLst>
          </p:cNvPr>
          <p:cNvSpPr/>
          <p:nvPr/>
        </p:nvSpPr>
        <p:spPr>
          <a:xfrm>
            <a:off x="0" y="0"/>
            <a:ext cx="12191695" cy="6858000"/>
          </a:xfrm>
          <a:prstGeom prst="rect">
            <a:avLst/>
          </a:prstGeom>
          <a:solidFill>
            <a:srgbClr val="F1F6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a:extLst>
              <a:ext uri="{FF2B5EF4-FFF2-40B4-BE49-F238E27FC236}">
                <a16:creationId xmlns:a16="http://schemas.microsoft.com/office/drawing/2014/main" id="{D68B88A7-C22A-52B2-9516-9EEC3105B5FE}"/>
              </a:ext>
            </a:extLst>
          </p:cNvPr>
          <p:cNvSpPr txBox="1"/>
          <p:nvPr/>
        </p:nvSpPr>
        <p:spPr>
          <a:xfrm>
            <a:off x="594360" y="320040"/>
            <a:ext cx="10972800" cy="731520"/>
          </a:xfrm>
          <a:prstGeom prst="rect">
            <a:avLst/>
          </a:prstGeom>
          <a:no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700" b="1">
                <a:solidFill>
                  <a:srgbClr val="2E5F37"/>
                </a:solidFill>
                <a:latin typeface="Aptos Display"/>
              </a:defRPr>
            </a:pPr>
            <a:r>
              <a:rPr kumimoji="0" sz="2700" b="1" i="0" u="none" strike="noStrike" kern="1200" cap="none" spc="0" normalizeH="0" baseline="0" noProof="0" dirty="0">
                <a:ln>
                  <a:noFill/>
                </a:ln>
                <a:solidFill>
                  <a:srgbClr val="2E5F37"/>
                </a:solidFill>
                <a:effectLst/>
                <a:uLnTx/>
                <a:uFillTx/>
                <a:latin typeface="Aptos Display"/>
                <a:ea typeface="+mn-ea"/>
                <a:cs typeface="+mn-cs"/>
              </a:rPr>
              <a:t>GFWC Report Writing: Tell the Story, Count the Impact</a:t>
            </a:r>
          </a:p>
        </p:txBody>
      </p:sp>
      <p:sp>
        <p:nvSpPr>
          <p:cNvPr id="4" name="TextBox 3">
            <a:extLst>
              <a:ext uri="{FF2B5EF4-FFF2-40B4-BE49-F238E27FC236}">
                <a16:creationId xmlns:a16="http://schemas.microsoft.com/office/drawing/2014/main" id="{DCB1DF84-805B-B167-3099-DD7B5E4D2CA7}"/>
              </a:ext>
            </a:extLst>
          </p:cNvPr>
          <p:cNvSpPr txBox="1"/>
          <p:nvPr/>
        </p:nvSpPr>
        <p:spPr>
          <a:xfrm>
            <a:off x="640080" y="1024128"/>
            <a:ext cx="10881360" cy="502920"/>
          </a:xfrm>
          <a:prstGeom prst="rect">
            <a:avLst/>
          </a:prstGeom>
          <a:no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300" i="1">
                <a:solidFill>
                  <a:srgbClr val="5B4432"/>
                </a:solidFill>
                <a:latin typeface="Georgia"/>
              </a:defRPr>
            </a:pPr>
            <a:r>
              <a:rPr kumimoji="0" sz="1300" b="0" i="1" u="none" strike="noStrike" kern="1200" cap="none" spc="0" normalizeH="0" baseline="0" noProof="0" dirty="0">
                <a:ln>
                  <a:noFill/>
                </a:ln>
                <a:solidFill>
                  <a:srgbClr val="5B4432"/>
                </a:solidFill>
                <a:effectLst/>
                <a:uLnTx/>
                <a:uFillTx/>
                <a:latin typeface="Georgia"/>
                <a:ea typeface="+mn-ea"/>
                <a:cs typeface="+mn-cs"/>
              </a:rPr>
              <a:t>Environmental Category • with a little frontier-style wit</a:t>
            </a:r>
          </a:p>
        </p:txBody>
      </p:sp>
      <p:sp>
        <p:nvSpPr>
          <p:cNvPr id="5" name="TextBox 4">
            <a:extLst>
              <a:ext uri="{FF2B5EF4-FFF2-40B4-BE49-F238E27FC236}">
                <a16:creationId xmlns:a16="http://schemas.microsoft.com/office/drawing/2014/main" id="{759FEAFC-F8EE-1DCF-3C08-E18413FBCEA2}"/>
              </a:ext>
            </a:extLst>
          </p:cNvPr>
          <p:cNvSpPr txBox="1"/>
          <p:nvPr/>
        </p:nvSpPr>
        <p:spPr>
          <a:xfrm>
            <a:off x="731520" y="1828800"/>
            <a:ext cx="10789920" cy="43891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900"/>
              </a:spcAft>
              <a:buClrTx/>
              <a:buSzTx/>
              <a:buFontTx/>
              <a:buNone/>
              <a:tabLst/>
              <a:defRPr sz="2200">
                <a:solidFill>
                  <a:srgbClr val="233026"/>
                </a:solidFill>
                <a:latin typeface="Aptos"/>
              </a:defRPr>
            </a:pPr>
            <a:r>
              <a:rPr kumimoji="0" sz="2200" b="0" i="0" u="none" strike="noStrike" kern="1200" cap="none" spc="0" normalizeH="0" baseline="0" noProof="0" dirty="0">
                <a:ln>
                  <a:noFill/>
                </a:ln>
                <a:solidFill>
                  <a:srgbClr val="233026"/>
                </a:solidFill>
                <a:effectLst/>
                <a:uLnTx/>
                <a:uFillTx/>
                <a:latin typeface="Aptos"/>
                <a:ea typeface="+mn-ea"/>
                <a:cs typeface="+mn-cs"/>
              </a:rPr>
              <a:t>A practical example using the entirely respectable—and entirely mythical—town of Sassafras Springs, Oklahoma.</a:t>
            </a:r>
          </a:p>
          <a:p>
            <a:pPr marL="0" marR="0" lvl="0" indent="0" algn="l" defTabSz="457200" rtl="0" eaLnBrk="1" fontAlgn="auto" latinLnBrk="0" hangingPunct="1">
              <a:lnSpc>
                <a:spcPct val="100000"/>
              </a:lnSpc>
              <a:spcBef>
                <a:spcPts val="0"/>
              </a:spcBef>
              <a:spcAft>
                <a:spcPts val="900"/>
              </a:spcAft>
              <a:buClrTx/>
              <a:buSzTx/>
              <a:buFontTx/>
              <a:buNone/>
              <a:tabLst/>
              <a:defRPr sz="2200">
                <a:solidFill>
                  <a:srgbClr val="233026"/>
                </a:solidFill>
                <a:latin typeface="Aptos"/>
              </a:defRPr>
            </a:pPr>
            <a:r>
              <a:rPr kumimoji="0" sz="2200" b="0" i="0" u="none" strike="noStrike" kern="1200" cap="none" spc="0" normalizeH="0" baseline="0" noProof="0" dirty="0">
                <a:ln>
                  <a:noFill/>
                </a:ln>
                <a:solidFill>
                  <a:srgbClr val="233026"/>
                </a:solidFill>
                <a:effectLst/>
                <a:uLnTx/>
                <a:uFillTx/>
                <a:latin typeface="Aptos"/>
                <a:ea typeface="+mn-ea"/>
                <a:cs typeface="+mn-cs"/>
              </a:rPr>
              <a:t>Goal: turn several good projects into one clear, measurable, judge-friendly report of 1,000 words or less.</a:t>
            </a:r>
          </a:p>
        </p:txBody>
      </p:sp>
      <p:sp>
        <p:nvSpPr>
          <p:cNvPr id="6" name="Rounded Rectangle 5">
            <a:extLst>
              <a:ext uri="{FF2B5EF4-FFF2-40B4-BE49-F238E27FC236}">
                <a16:creationId xmlns:a16="http://schemas.microsoft.com/office/drawing/2014/main" id="{3412D868-7BD5-46B9-AB30-4EF1209A2BC3}"/>
              </a:ext>
            </a:extLst>
          </p:cNvPr>
          <p:cNvSpPr/>
          <p:nvPr/>
        </p:nvSpPr>
        <p:spPr>
          <a:xfrm>
            <a:off x="822960" y="4892040"/>
            <a:ext cx="10515600" cy="868680"/>
          </a:xfrm>
          <a:prstGeom prst="roundRect">
            <a:avLst/>
          </a:prstGeom>
          <a:solidFill>
            <a:srgbClr val="FFFFFF"/>
          </a:solidFill>
          <a:ln>
            <a:solidFill>
              <a:srgbClr val="CD9E3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500" i="1">
                <a:solidFill>
                  <a:srgbClr val="5B4432"/>
                </a:solidFill>
                <a:latin typeface="Georgia"/>
              </a:defRPr>
            </a:pPr>
            <a:r>
              <a:rPr kumimoji="0" sz="1500" b="0" i="1" u="none" strike="noStrike" kern="1200" cap="none" spc="0" normalizeH="0" baseline="0" noProof="0" dirty="0">
                <a:ln>
                  <a:noFill/>
                </a:ln>
                <a:solidFill>
                  <a:srgbClr val="5B4432"/>
                </a:solidFill>
                <a:effectLst/>
                <a:uLnTx/>
                <a:uFillTx/>
                <a:latin typeface="Georgia"/>
                <a:ea typeface="+mn-ea"/>
                <a:cs typeface="+mn-cs"/>
              </a:rPr>
              <a:t>A report should be long enough to tell what happened, and short enough that the reader still remembers the beginning.</a:t>
            </a:r>
          </a:p>
        </p:txBody>
      </p:sp>
      <p:sp>
        <p:nvSpPr>
          <p:cNvPr id="7" name="Rectangle 6">
            <a:extLst>
              <a:ext uri="{FF2B5EF4-FFF2-40B4-BE49-F238E27FC236}">
                <a16:creationId xmlns:a16="http://schemas.microsoft.com/office/drawing/2014/main" id="{D75C6BD2-26A9-213F-5298-07AC02DC5B1D}"/>
              </a:ext>
            </a:extLst>
          </p:cNvPr>
          <p:cNvSpPr/>
          <p:nvPr/>
        </p:nvSpPr>
        <p:spPr>
          <a:xfrm>
            <a:off x="548640" y="6510528"/>
            <a:ext cx="11064240" cy="36576"/>
          </a:xfrm>
          <a:prstGeom prst="rect">
            <a:avLst/>
          </a:prstGeom>
          <a:solidFill>
            <a:srgbClr val="CD9E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8" name="TextBox 7">
            <a:extLst>
              <a:ext uri="{FF2B5EF4-FFF2-40B4-BE49-F238E27FC236}">
                <a16:creationId xmlns:a16="http://schemas.microsoft.com/office/drawing/2014/main" id="{8113D207-A7DF-7BA3-2113-95EE73597838}"/>
              </a:ext>
            </a:extLst>
          </p:cNvPr>
          <p:cNvSpPr txBox="1"/>
          <p:nvPr/>
        </p:nvSpPr>
        <p:spPr>
          <a:xfrm>
            <a:off x="10789920" y="6547104"/>
            <a:ext cx="731520" cy="228600"/>
          </a:xfrm>
          <a:prstGeom prst="rect">
            <a:avLst/>
          </a:prstGeom>
          <a:noFill/>
        </p:spPr>
        <p:txBody>
          <a:bodyPr wrap="non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900">
                <a:solidFill>
                  <a:srgbClr val="5A5A5A"/>
                </a:solidFill>
              </a:defRPr>
            </a:pPr>
            <a:r>
              <a:rPr kumimoji="0" sz="900" b="0" i="0" u="none" strike="noStrike" kern="1200" cap="none" spc="0" normalizeH="0" baseline="0" noProof="0" dirty="0">
                <a:ln>
                  <a:noFill/>
                </a:ln>
                <a:solidFill>
                  <a:srgbClr val="5A5A5A"/>
                </a:solidFill>
                <a:effectLst/>
                <a:uLnTx/>
                <a:uFillTx/>
                <a:latin typeface="Calibri"/>
                <a:ea typeface="+mn-ea"/>
                <a:cs typeface="+mn-cs"/>
              </a:rPr>
              <a:t>1</a:t>
            </a:r>
          </a:p>
        </p:txBody>
      </p:sp>
    </p:spTree>
    <p:extLst>
      <p:ext uri="{BB962C8B-B14F-4D97-AF65-F5344CB8AC3E}">
        <p14:creationId xmlns:p14="http://schemas.microsoft.com/office/powerpoint/2010/main" val="2732820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1F6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594360" y="320040"/>
            <a:ext cx="10744200" cy="92333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700" b="1">
                <a:solidFill>
                  <a:srgbClr val="2E5F37"/>
                </a:solidFill>
                <a:latin typeface="Aptos Display"/>
              </a:defRPr>
            </a:pPr>
            <a:r>
              <a:rPr kumimoji="0" sz="2700" b="1" i="0" u="none" strike="noStrike" kern="1200" cap="none" spc="0" normalizeH="0" baseline="0" noProof="0" dirty="0">
                <a:ln>
                  <a:noFill/>
                </a:ln>
                <a:solidFill>
                  <a:srgbClr val="2E5F37"/>
                </a:solidFill>
                <a:effectLst/>
                <a:uLnTx/>
                <a:uFillTx/>
                <a:latin typeface="Aptos Display"/>
                <a:ea typeface="+mn-ea"/>
                <a:cs typeface="+mn-cs"/>
              </a:rPr>
              <a:t>First Rule: </a:t>
            </a:r>
            <a:r>
              <a:rPr kumimoji="0" lang="en-US" sz="2700" b="1" i="0" u="none" strike="noStrike" kern="1200" cap="none" spc="0" normalizeH="0" baseline="0" noProof="0" dirty="0">
                <a:ln>
                  <a:noFill/>
                </a:ln>
                <a:solidFill>
                  <a:srgbClr val="2E5F37"/>
                </a:solidFill>
                <a:effectLst/>
                <a:uLnTx/>
                <a:uFillTx/>
                <a:latin typeface="Aptos Display"/>
                <a:ea typeface="+mn-ea"/>
                <a:cs typeface="+mn-cs"/>
              </a:rPr>
              <a:t>Just like when you record the meeting minutes, </a:t>
            </a:r>
          </a:p>
          <a:p>
            <a:pPr marL="0" marR="0" lvl="0" indent="0" algn="l" defTabSz="457200" rtl="0" eaLnBrk="1" fontAlgn="auto" latinLnBrk="0" hangingPunct="1">
              <a:lnSpc>
                <a:spcPct val="100000"/>
              </a:lnSpc>
              <a:spcBef>
                <a:spcPts val="0"/>
              </a:spcBef>
              <a:spcAft>
                <a:spcPts val="0"/>
              </a:spcAft>
              <a:buClrTx/>
              <a:buSzTx/>
              <a:buFontTx/>
              <a:buNone/>
              <a:tabLst/>
              <a:defRPr sz="2700" b="1">
                <a:solidFill>
                  <a:srgbClr val="2E5F37"/>
                </a:solidFill>
                <a:latin typeface="Aptos Display"/>
              </a:defRPr>
            </a:pPr>
            <a:r>
              <a:rPr lang="en-US" sz="2700" b="1" dirty="0">
                <a:solidFill>
                  <a:srgbClr val="2E5F37"/>
                </a:solidFill>
                <a:latin typeface="Aptos Display"/>
              </a:rPr>
              <a:t>Focus on </a:t>
            </a:r>
            <a:r>
              <a:rPr kumimoji="0" sz="2700" b="1" i="0" u="none" strike="noStrike" kern="1200" cap="none" spc="0" normalizeH="0" baseline="0" noProof="0" dirty="0">
                <a:ln>
                  <a:noFill/>
                </a:ln>
                <a:solidFill>
                  <a:srgbClr val="2E5F37"/>
                </a:solidFill>
                <a:effectLst/>
                <a:uLnTx/>
                <a:uFillTx/>
                <a:latin typeface="Aptos Display"/>
                <a:ea typeface="+mn-ea"/>
                <a:cs typeface="+mn-cs"/>
              </a:rPr>
              <a:t>Results, Not Every Sandwich Served</a:t>
            </a:r>
          </a:p>
        </p:txBody>
      </p:sp>
      <p:sp>
        <p:nvSpPr>
          <p:cNvPr id="4" name="TextBox 3"/>
          <p:cNvSpPr txBox="1"/>
          <p:nvPr/>
        </p:nvSpPr>
        <p:spPr>
          <a:xfrm>
            <a:off x="731520" y="1600200"/>
            <a:ext cx="10789920" cy="43891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900"/>
              </a:spcAft>
              <a:buClrTx/>
              <a:buSzTx/>
              <a:buFontTx/>
              <a:buNone/>
              <a:tabLst/>
              <a:defRPr sz="1900">
                <a:solidFill>
                  <a:srgbClr val="233026"/>
                </a:solidFill>
                <a:latin typeface="Aptos"/>
              </a:defRPr>
            </a:pPr>
            <a:r>
              <a:rPr kumimoji="0" sz="1900" b="0" i="0" u="none" strike="noStrike" kern="1200" cap="none" spc="0" normalizeH="0" baseline="0" noProof="0" dirty="0">
                <a:ln>
                  <a:noFill/>
                </a:ln>
                <a:solidFill>
                  <a:srgbClr val="233026"/>
                </a:solidFill>
                <a:effectLst/>
                <a:uLnTx/>
                <a:uFillTx/>
                <a:latin typeface="Aptos"/>
                <a:ea typeface="+mn-ea"/>
                <a:cs typeface="+mn-cs"/>
              </a:rPr>
              <a:t>Lead with the need: What environmental problem or opportunity did the club address?</a:t>
            </a:r>
          </a:p>
          <a:p>
            <a:pPr marL="0" marR="0" lvl="0" indent="0" algn="l" defTabSz="457200" rtl="0" eaLnBrk="1" fontAlgn="auto" latinLnBrk="0" hangingPunct="1">
              <a:lnSpc>
                <a:spcPct val="100000"/>
              </a:lnSpc>
              <a:spcBef>
                <a:spcPts val="0"/>
              </a:spcBef>
              <a:spcAft>
                <a:spcPts val="900"/>
              </a:spcAft>
              <a:buClrTx/>
              <a:buSzTx/>
              <a:buFontTx/>
              <a:buNone/>
              <a:tabLst/>
              <a:defRPr sz="1900">
                <a:solidFill>
                  <a:srgbClr val="233026"/>
                </a:solidFill>
                <a:latin typeface="Aptos"/>
              </a:defRPr>
            </a:pPr>
            <a:r>
              <a:rPr kumimoji="0" sz="1900" b="0" i="0" u="none" strike="noStrike" kern="1200" cap="none" spc="0" normalizeH="0" baseline="0" noProof="0" dirty="0">
                <a:ln>
                  <a:noFill/>
                </a:ln>
                <a:solidFill>
                  <a:srgbClr val="233026"/>
                </a:solidFill>
                <a:effectLst/>
                <a:uLnTx/>
                <a:uFillTx/>
                <a:latin typeface="Aptos"/>
                <a:ea typeface="+mn-ea"/>
                <a:cs typeface="+mn-cs"/>
              </a:rPr>
              <a:t>Name the action: What did members actually do?</a:t>
            </a:r>
          </a:p>
          <a:p>
            <a:pPr marL="0" marR="0" lvl="0" indent="0" algn="l" defTabSz="457200" rtl="0" eaLnBrk="1" fontAlgn="auto" latinLnBrk="0" hangingPunct="1">
              <a:lnSpc>
                <a:spcPct val="100000"/>
              </a:lnSpc>
              <a:spcBef>
                <a:spcPts val="0"/>
              </a:spcBef>
              <a:spcAft>
                <a:spcPts val="900"/>
              </a:spcAft>
              <a:buClrTx/>
              <a:buSzTx/>
              <a:buFontTx/>
              <a:buNone/>
              <a:tabLst/>
              <a:defRPr sz="1900">
                <a:solidFill>
                  <a:srgbClr val="233026"/>
                </a:solidFill>
                <a:latin typeface="Aptos"/>
              </a:defRPr>
            </a:pPr>
            <a:r>
              <a:rPr kumimoji="0" sz="1900" b="0" i="0" u="none" strike="noStrike" kern="1200" cap="none" spc="0" normalizeH="0" baseline="0" noProof="0" dirty="0">
                <a:ln>
                  <a:noFill/>
                </a:ln>
                <a:solidFill>
                  <a:srgbClr val="233026"/>
                </a:solidFill>
                <a:effectLst/>
                <a:uLnTx/>
                <a:uFillTx/>
                <a:latin typeface="Aptos"/>
                <a:ea typeface="+mn-ea"/>
                <a:cs typeface="+mn-cs"/>
              </a:rPr>
              <a:t>Identify partners: Who helped, donated, matched funds, supplied expertise, or provided a site?</a:t>
            </a:r>
          </a:p>
          <a:p>
            <a:pPr marL="0" marR="0" lvl="0" indent="0" algn="l" defTabSz="457200" rtl="0" eaLnBrk="1" fontAlgn="auto" latinLnBrk="0" hangingPunct="1">
              <a:lnSpc>
                <a:spcPct val="100000"/>
              </a:lnSpc>
              <a:spcBef>
                <a:spcPts val="0"/>
              </a:spcBef>
              <a:spcAft>
                <a:spcPts val="900"/>
              </a:spcAft>
              <a:buClrTx/>
              <a:buSzTx/>
              <a:buFontTx/>
              <a:buNone/>
              <a:tabLst/>
              <a:defRPr sz="1900">
                <a:solidFill>
                  <a:srgbClr val="233026"/>
                </a:solidFill>
                <a:latin typeface="Aptos"/>
              </a:defRPr>
            </a:pPr>
            <a:r>
              <a:rPr kumimoji="0" sz="1900" b="0" i="0" u="none" strike="noStrike" kern="1200" cap="none" spc="0" normalizeH="0" baseline="0" noProof="0" dirty="0">
                <a:ln>
                  <a:noFill/>
                </a:ln>
                <a:solidFill>
                  <a:srgbClr val="233026"/>
                </a:solidFill>
                <a:effectLst/>
                <a:uLnTx/>
                <a:uFillTx/>
                <a:latin typeface="Aptos"/>
                <a:ea typeface="+mn-ea"/>
                <a:cs typeface="+mn-cs"/>
              </a:rPr>
              <a:t>Measure impact: members, volunteer hours, dollars, trees, pounds of seed, acres/space improved, students reached.</a:t>
            </a:r>
          </a:p>
          <a:p>
            <a:pPr marL="0" marR="0" lvl="0" indent="0" algn="l" defTabSz="457200" rtl="0" eaLnBrk="1" fontAlgn="auto" latinLnBrk="0" hangingPunct="1">
              <a:lnSpc>
                <a:spcPct val="100000"/>
              </a:lnSpc>
              <a:spcBef>
                <a:spcPts val="0"/>
              </a:spcBef>
              <a:spcAft>
                <a:spcPts val="900"/>
              </a:spcAft>
              <a:buClrTx/>
              <a:buSzTx/>
              <a:buFontTx/>
              <a:buNone/>
              <a:tabLst/>
              <a:defRPr sz="1900">
                <a:solidFill>
                  <a:srgbClr val="233026"/>
                </a:solidFill>
                <a:latin typeface="Aptos"/>
              </a:defRPr>
            </a:pPr>
            <a:r>
              <a:rPr kumimoji="0" sz="1900" b="0" i="0" u="none" strike="noStrike" kern="1200" cap="none" spc="0" normalizeH="0" baseline="0" noProof="0" dirty="0">
                <a:ln>
                  <a:noFill/>
                </a:ln>
                <a:solidFill>
                  <a:srgbClr val="233026"/>
                </a:solidFill>
                <a:effectLst/>
                <a:uLnTx/>
                <a:uFillTx/>
                <a:latin typeface="Aptos"/>
                <a:ea typeface="+mn-ea"/>
                <a:cs typeface="+mn-cs"/>
              </a:rPr>
              <a:t>Close the loop: What changed because the club acted?</a:t>
            </a:r>
          </a:p>
        </p:txBody>
      </p:sp>
      <p:sp>
        <p:nvSpPr>
          <p:cNvPr id="5" name="Rounded Rectangle 4"/>
          <p:cNvSpPr/>
          <p:nvPr/>
        </p:nvSpPr>
        <p:spPr>
          <a:xfrm>
            <a:off x="822960" y="5212080"/>
            <a:ext cx="10515600" cy="868680"/>
          </a:xfrm>
          <a:prstGeom prst="roundRect">
            <a:avLst/>
          </a:prstGeom>
          <a:solidFill>
            <a:srgbClr val="FFFFFF"/>
          </a:solidFill>
          <a:ln>
            <a:solidFill>
              <a:srgbClr val="CD9E3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500" i="1">
                <a:solidFill>
                  <a:srgbClr val="5B4432"/>
                </a:solidFill>
                <a:latin typeface="Georgia"/>
              </a:defRPr>
            </a:pPr>
            <a:r>
              <a:rPr kumimoji="0" sz="1500" b="0" i="1" u="none" strike="noStrike" kern="1200" cap="none" spc="0" normalizeH="0" baseline="0" noProof="0" dirty="0">
                <a:ln>
                  <a:noFill/>
                </a:ln>
                <a:solidFill>
                  <a:srgbClr val="5B4432"/>
                </a:solidFill>
                <a:effectLst/>
                <a:uLnTx/>
                <a:uFillTx/>
                <a:latin typeface="Georgia"/>
                <a:ea typeface="+mn-ea"/>
                <a:cs typeface="+mn-cs"/>
              </a:rPr>
              <a:t>If the committee debated the color of the work gloves for 20 minutes, history can survive without it.</a:t>
            </a:r>
          </a:p>
        </p:txBody>
      </p:sp>
      <p:sp>
        <p:nvSpPr>
          <p:cNvPr id="6" name="Rectangle 5"/>
          <p:cNvSpPr/>
          <p:nvPr/>
        </p:nvSpPr>
        <p:spPr>
          <a:xfrm>
            <a:off x="548640" y="6510528"/>
            <a:ext cx="11064240" cy="36576"/>
          </a:xfrm>
          <a:prstGeom prst="rect">
            <a:avLst/>
          </a:prstGeom>
          <a:solidFill>
            <a:srgbClr val="CD9E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p:cNvSpPr txBox="1"/>
          <p:nvPr/>
        </p:nvSpPr>
        <p:spPr>
          <a:xfrm>
            <a:off x="10789920" y="6547104"/>
            <a:ext cx="731520" cy="228600"/>
          </a:xfrm>
          <a:prstGeom prst="rect">
            <a:avLst/>
          </a:prstGeom>
          <a:noFill/>
        </p:spPr>
        <p:txBody>
          <a:bodyPr wrap="non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900">
                <a:solidFill>
                  <a:srgbClr val="5A5A5A"/>
                </a:solidFill>
              </a:defRPr>
            </a:pPr>
            <a:r>
              <a:rPr kumimoji="0" sz="900" b="0" i="0" u="none" strike="noStrike" kern="1200" cap="none" spc="0" normalizeH="0" baseline="0" noProof="0" dirty="0">
                <a:ln>
                  <a:noFill/>
                </a:ln>
                <a:solidFill>
                  <a:srgbClr val="5A5A5A"/>
                </a:solidFill>
                <a:effectLst/>
                <a:uLnTx/>
                <a:uFillTx/>
                <a:latin typeface="Calibri"/>
                <a:ea typeface="+mn-ea"/>
                <a:cs typeface="+mn-cs"/>
              </a:rPr>
              <a:t>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1F6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594360" y="320040"/>
            <a:ext cx="10972800" cy="731520"/>
          </a:xfrm>
          <a:prstGeom prst="rect">
            <a:avLst/>
          </a:prstGeom>
          <a:no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700" b="1">
                <a:solidFill>
                  <a:srgbClr val="2E5F37"/>
                </a:solidFill>
                <a:latin typeface="Aptos Display"/>
              </a:defRPr>
            </a:pPr>
            <a:r>
              <a:rPr kumimoji="0" sz="2700" b="1" i="0" u="none" strike="noStrike" kern="1200" cap="none" spc="0" normalizeH="0" baseline="0" noProof="0" dirty="0">
                <a:ln>
                  <a:noFill/>
                </a:ln>
                <a:solidFill>
                  <a:srgbClr val="2E5F37"/>
                </a:solidFill>
                <a:effectLst/>
                <a:uLnTx/>
                <a:uFillTx/>
                <a:latin typeface="Aptos Display"/>
                <a:ea typeface="+mn-ea"/>
                <a:cs typeface="+mn-cs"/>
              </a:rPr>
              <a:t>Project 1: Ten Trees and Some Very Optimistic Shovels</a:t>
            </a:r>
          </a:p>
        </p:txBody>
      </p:sp>
      <p:sp>
        <p:nvSpPr>
          <p:cNvPr id="4" name="TextBox 3"/>
          <p:cNvSpPr txBox="1"/>
          <p:nvPr/>
        </p:nvSpPr>
        <p:spPr>
          <a:xfrm>
            <a:off x="731520" y="1600200"/>
            <a:ext cx="10789920" cy="43891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900"/>
              </a:spcAft>
              <a:buClrTx/>
              <a:buSzTx/>
              <a:buFontTx/>
              <a:buNone/>
              <a:tabLst/>
              <a:defRPr sz="1800">
                <a:solidFill>
                  <a:srgbClr val="233026"/>
                </a:solidFill>
                <a:latin typeface="Aptos"/>
              </a:defRPr>
            </a:pPr>
            <a:r>
              <a:rPr kumimoji="0" sz="1800" b="0" i="0" u="none" strike="noStrike" kern="1200" cap="none" spc="0" normalizeH="0" baseline="0" noProof="0" dirty="0">
                <a:ln>
                  <a:noFill/>
                </a:ln>
                <a:solidFill>
                  <a:srgbClr val="233026"/>
                </a:solidFill>
                <a:effectLst/>
                <a:uLnTx/>
                <a:uFillTx/>
                <a:latin typeface="Aptos"/>
                <a:ea typeface="+mn-ea"/>
                <a:cs typeface="+mn-cs"/>
              </a:rPr>
              <a:t>24 club members partnered with the City of Sassafras Springs to plant 10 trees in a public park.</a:t>
            </a:r>
          </a:p>
          <a:p>
            <a:pPr marL="0" marR="0" lvl="0" indent="0" algn="l" defTabSz="457200" rtl="0" eaLnBrk="1" fontAlgn="auto" latinLnBrk="0" hangingPunct="1">
              <a:lnSpc>
                <a:spcPct val="100000"/>
              </a:lnSpc>
              <a:spcBef>
                <a:spcPts val="0"/>
              </a:spcBef>
              <a:spcAft>
                <a:spcPts val="900"/>
              </a:spcAft>
              <a:buClrTx/>
              <a:buSzTx/>
              <a:buFontTx/>
              <a:buNone/>
              <a:tabLst/>
              <a:defRPr sz="1800">
                <a:solidFill>
                  <a:srgbClr val="233026"/>
                </a:solidFill>
                <a:latin typeface="Aptos"/>
              </a:defRPr>
            </a:pPr>
            <a:r>
              <a:rPr kumimoji="0" sz="1800" b="0" i="0" u="none" strike="noStrike" kern="1200" cap="none" spc="0" normalizeH="0" baseline="0" noProof="0" dirty="0">
                <a:ln>
                  <a:noFill/>
                </a:ln>
                <a:solidFill>
                  <a:srgbClr val="233026"/>
                </a:solidFill>
                <a:effectLst/>
                <a:uLnTx/>
                <a:uFillTx/>
                <a:latin typeface="Aptos"/>
                <a:ea typeface="+mn-ea"/>
                <a:cs typeface="+mn-cs"/>
              </a:rPr>
              <a:t>Club contribution: $500.</a:t>
            </a:r>
          </a:p>
          <a:p>
            <a:pPr marL="0" marR="0" lvl="0" indent="0" algn="l" defTabSz="457200" rtl="0" eaLnBrk="1" fontAlgn="auto" latinLnBrk="0" hangingPunct="1">
              <a:lnSpc>
                <a:spcPct val="100000"/>
              </a:lnSpc>
              <a:spcBef>
                <a:spcPts val="0"/>
              </a:spcBef>
              <a:spcAft>
                <a:spcPts val="900"/>
              </a:spcAft>
              <a:buClrTx/>
              <a:buSzTx/>
              <a:buFontTx/>
              <a:buNone/>
              <a:tabLst/>
              <a:defRPr sz="1800">
                <a:solidFill>
                  <a:srgbClr val="233026"/>
                </a:solidFill>
                <a:latin typeface="Aptos"/>
              </a:defRPr>
            </a:pPr>
            <a:r>
              <a:rPr kumimoji="0" sz="1800" b="0" i="0" u="none" strike="noStrike" kern="1200" cap="none" spc="0" normalizeH="0" baseline="0" noProof="0" dirty="0">
                <a:ln>
                  <a:noFill/>
                </a:ln>
                <a:solidFill>
                  <a:srgbClr val="233026"/>
                </a:solidFill>
                <a:effectLst/>
                <a:uLnTx/>
                <a:uFillTx/>
                <a:latin typeface="Aptos"/>
                <a:ea typeface="+mn-ea"/>
                <a:cs typeface="+mn-cs"/>
              </a:rPr>
              <a:t>Trees Across America matching support: $1,000.</a:t>
            </a:r>
          </a:p>
          <a:p>
            <a:pPr marL="0" marR="0" lvl="0" indent="0" algn="l" defTabSz="457200" rtl="0" eaLnBrk="1" fontAlgn="auto" latinLnBrk="0" hangingPunct="1">
              <a:lnSpc>
                <a:spcPct val="100000"/>
              </a:lnSpc>
              <a:spcBef>
                <a:spcPts val="0"/>
              </a:spcBef>
              <a:spcAft>
                <a:spcPts val="900"/>
              </a:spcAft>
              <a:buClrTx/>
              <a:buSzTx/>
              <a:buFontTx/>
              <a:buNone/>
              <a:tabLst/>
              <a:defRPr sz="1800">
                <a:solidFill>
                  <a:srgbClr val="233026"/>
                </a:solidFill>
                <a:latin typeface="Aptos"/>
              </a:defRPr>
            </a:pPr>
            <a:r>
              <a:rPr kumimoji="0" sz="1800" b="0" i="0" u="none" strike="noStrike" kern="1200" cap="none" spc="0" normalizeH="0" baseline="0" noProof="0" dirty="0">
                <a:ln>
                  <a:noFill/>
                </a:ln>
                <a:solidFill>
                  <a:srgbClr val="233026"/>
                </a:solidFill>
                <a:effectLst/>
                <a:uLnTx/>
                <a:uFillTx/>
                <a:latin typeface="Aptos"/>
                <a:ea typeface="+mn-ea"/>
                <a:cs typeface="+mn-cs"/>
              </a:rPr>
              <a:t>Members contributed 96 volunteer hours for planning, site preparation, planting, mulching, watering coordination, and publicity.</a:t>
            </a:r>
          </a:p>
          <a:p>
            <a:pPr marL="0" marR="0" lvl="0" indent="0" algn="l" defTabSz="457200" rtl="0" eaLnBrk="1" fontAlgn="auto" latinLnBrk="0" hangingPunct="1">
              <a:lnSpc>
                <a:spcPct val="100000"/>
              </a:lnSpc>
              <a:spcBef>
                <a:spcPts val="0"/>
              </a:spcBef>
              <a:spcAft>
                <a:spcPts val="900"/>
              </a:spcAft>
              <a:buClrTx/>
              <a:buSzTx/>
              <a:buFontTx/>
              <a:buNone/>
              <a:tabLst/>
              <a:defRPr sz="1800">
                <a:solidFill>
                  <a:srgbClr val="233026"/>
                </a:solidFill>
                <a:latin typeface="Aptos"/>
              </a:defRPr>
            </a:pPr>
            <a:r>
              <a:rPr kumimoji="0" sz="1800" b="0" i="0" u="none" strike="noStrike" kern="1200" cap="none" spc="0" normalizeH="0" baseline="0" noProof="0" dirty="0">
                <a:ln>
                  <a:noFill/>
                </a:ln>
                <a:solidFill>
                  <a:srgbClr val="233026"/>
                </a:solidFill>
                <a:effectLst/>
                <a:uLnTx/>
                <a:uFillTx/>
                <a:latin typeface="Aptos"/>
                <a:ea typeface="+mn-ea"/>
                <a:cs typeface="+mn-cs"/>
              </a:rPr>
              <a:t>Report the benefit: shade, habitat, beautification, stormwater benefits, and a visible long-term community investment.</a:t>
            </a:r>
          </a:p>
        </p:txBody>
      </p:sp>
      <p:sp>
        <p:nvSpPr>
          <p:cNvPr id="5" name="Rounded Rectangle 4"/>
          <p:cNvSpPr/>
          <p:nvPr/>
        </p:nvSpPr>
        <p:spPr>
          <a:xfrm>
            <a:off x="822960" y="5212080"/>
            <a:ext cx="10515600" cy="868680"/>
          </a:xfrm>
          <a:prstGeom prst="roundRect">
            <a:avLst/>
          </a:prstGeom>
          <a:solidFill>
            <a:srgbClr val="FFFFFF"/>
          </a:solidFill>
          <a:ln>
            <a:solidFill>
              <a:srgbClr val="CD9E3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500" i="1">
                <a:solidFill>
                  <a:srgbClr val="5B4432"/>
                </a:solidFill>
                <a:latin typeface="Georgia"/>
              </a:defRPr>
            </a:pPr>
            <a:r>
              <a:rPr kumimoji="0" sz="1500" b="0" i="1" u="none" strike="noStrike" kern="1200" cap="none" spc="0" normalizeH="0" baseline="0" noProof="0" dirty="0">
                <a:ln>
                  <a:noFill/>
                </a:ln>
                <a:solidFill>
                  <a:srgbClr val="5B4432"/>
                </a:solidFill>
                <a:effectLst/>
                <a:uLnTx/>
                <a:uFillTx/>
                <a:latin typeface="Georgia"/>
                <a:ea typeface="+mn-ea"/>
                <a:cs typeface="+mn-cs"/>
              </a:rPr>
              <a:t>Never merely say, “We planted trees.” Ten trees, $1,500 invested, 24 members, and 96 hours tells a much taller tale.</a:t>
            </a:r>
          </a:p>
        </p:txBody>
      </p:sp>
      <p:sp>
        <p:nvSpPr>
          <p:cNvPr id="6" name="Rectangle 5"/>
          <p:cNvSpPr/>
          <p:nvPr/>
        </p:nvSpPr>
        <p:spPr>
          <a:xfrm>
            <a:off x="548640" y="6510528"/>
            <a:ext cx="11064240" cy="36576"/>
          </a:xfrm>
          <a:prstGeom prst="rect">
            <a:avLst/>
          </a:prstGeom>
          <a:solidFill>
            <a:srgbClr val="CD9E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p:cNvSpPr txBox="1"/>
          <p:nvPr/>
        </p:nvSpPr>
        <p:spPr>
          <a:xfrm>
            <a:off x="10789920" y="6547104"/>
            <a:ext cx="731520" cy="228600"/>
          </a:xfrm>
          <a:prstGeom prst="rect">
            <a:avLst/>
          </a:prstGeom>
          <a:noFill/>
        </p:spPr>
        <p:txBody>
          <a:bodyPr wrap="non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900">
                <a:solidFill>
                  <a:srgbClr val="5A5A5A"/>
                </a:solidFill>
              </a:defRPr>
            </a:pPr>
            <a:r>
              <a:rPr kumimoji="0" sz="900" b="0" i="0" u="none" strike="noStrike" kern="1200" cap="none" spc="0" normalizeH="0" baseline="0" noProof="0" dirty="0">
                <a:ln>
                  <a:noFill/>
                </a:ln>
                <a:solidFill>
                  <a:srgbClr val="5A5A5A"/>
                </a:solidFill>
                <a:effectLst/>
                <a:uLnTx/>
                <a:uFillTx/>
                <a:latin typeface="Calibri"/>
                <a:ea typeface="+mn-ea"/>
                <a:cs typeface="+mn-cs"/>
              </a:rPr>
              <a:t>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1F6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594360" y="320040"/>
            <a:ext cx="10972800" cy="731520"/>
          </a:xfrm>
          <a:prstGeom prst="rect">
            <a:avLst/>
          </a:prstGeom>
          <a:no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700" b="1">
                <a:solidFill>
                  <a:srgbClr val="2E5F37"/>
                </a:solidFill>
                <a:latin typeface="Aptos Display"/>
              </a:defRPr>
            </a:pPr>
            <a:r>
              <a:rPr kumimoji="0" sz="2700" b="1" i="0" u="none" strike="noStrike" kern="1200" cap="none" spc="0" normalizeH="0" baseline="0" noProof="0" dirty="0">
                <a:ln>
                  <a:noFill/>
                </a:ln>
                <a:solidFill>
                  <a:srgbClr val="2E5F37"/>
                </a:solidFill>
                <a:effectLst/>
                <a:uLnTx/>
                <a:uFillTx/>
                <a:latin typeface="Aptos Display"/>
                <a:ea typeface="+mn-ea"/>
                <a:cs typeface="+mn-cs"/>
              </a:rPr>
              <a:t>Project 2: Trash-Off—Where Everybody Wins Except the Litter</a:t>
            </a:r>
          </a:p>
        </p:txBody>
      </p:sp>
      <p:sp>
        <p:nvSpPr>
          <p:cNvPr id="4" name="TextBox 3"/>
          <p:cNvSpPr txBox="1"/>
          <p:nvPr/>
        </p:nvSpPr>
        <p:spPr>
          <a:xfrm>
            <a:off x="731520" y="1600200"/>
            <a:ext cx="10789920" cy="43891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900"/>
              </a:spcAft>
              <a:buClrTx/>
              <a:buSzTx/>
              <a:buFontTx/>
              <a:buNone/>
              <a:tabLst/>
              <a:defRPr sz="1800">
                <a:solidFill>
                  <a:srgbClr val="233026"/>
                </a:solidFill>
                <a:latin typeface="Aptos"/>
              </a:defRPr>
            </a:pPr>
            <a:r>
              <a:rPr kumimoji="0" sz="1800" b="0" i="0" u="none" strike="noStrike" kern="1200" cap="none" spc="0" normalizeH="0" baseline="0" noProof="0" dirty="0">
                <a:ln>
                  <a:noFill/>
                </a:ln>
                <a:solidFill>
                  <a:srgbClr val="233026"/>
                </a:solidFill>
                <a:effectLst/>
                <a:uLnTx/>
                <a:uFillTx/>
                <a:latin typeface="Aptos"/>
                <a:ea typeface="+mn-ea"/>
                <a:cs typeface="+mn-cs"/>
              </a:rPr>
              <a:t>20 members organized a community Trash-Off with Keep Oklahoma Beautiful, the city, Persimmon County, and the school district.</a:t>
            </a:r>
          </a:p>
          <a:p>
            <a:pPr marL="0" marR="0" lvl="0" indent="0" algn="l" defTabSz="457200" rtl="0" eaLnBrk="1" fontAlgn="auto" latinLnBrk="0" hangingPunct="1">
              <a:lnSpc>
                <a:spcPct val="100000"/>
              </a:lnSpc>
              <a:spcBef>
                <a:spcPts val="0"/>
              </a:spcBef>
              <a:spcAft>
                <a:spcPts val="900"/>
              </a:spcAft>
              <a:buClrTx/>
              <a:buSzTx/>
              <a:buFontTx/>
              <a:buNone/>
              <a:tabLst/>
              <a:defRPr sz="1800">
                <a:solidFill>
                  <a:srgbClr val="233026"/>
                </a:solidFill>
                <a:latin typeface="Aptos"/>
              </a:defRPr>
            </a:pPr>
            <a:r>
              <a:rPr kumimoji="0" sz="1800" b="0" i="0" u="none" strike="noStrike" kern="1200" cap="none" spc="0" normalizeH="0" baseline="0" noProof="0" dirty="0">
                <a:ln>
                  <a:noFill/>
                </a:ln>
                <a:solidFill>
                  <a:srgbClr val="233026"/>
                </a:solidFill>
                <a:effectLst/>
                <a:uLnTx/>
                <a:uFillTx/>
                <a:latin typeface="Aptos"/>
                <a:ea typeface="+mn-ea"/>
                <a:cs typeface="+mn-cs"/>
              </a:rPr>
              <a:t>The club contributed $200 for youth and community cleanup prizes.</a:t>
            </a:r>
          </a:p>
          <a:p>
            <a:pPr marL="0" marR="0" lvl="0" indent="0" algn="l" defTabSz="457200" rtl="0" eaLnBrk="1" fontAlgn="auto" latinLnBrk="0" hangingPunct="1">
              <a:lnSpc>
                <a:spcPct val="100000"/>
              </a:lnSpc>
              <a:spcBef>
                <a:spcPts val="0"/>
              </a:spcBef>
              <a:spcAft>
                <a:spcPts val="900"/>
              </a:spcAft>
              <a:buClrTx/>
              <a:buSzTx/>
              <a:buFontTx/>
              <a:buNone/>
              <a:tabLst/>
              <a:defRPr sz="1800">
                <a:solidFill>
                  <a:srgbClr val="233026"/>
                </a:solidFill>
                <a:latin typeface="Aptos"/>
              </a:defRPr>
            </a:pPr>
            <a:r>
              <a:rPr kumimoji="0" sz="1800" b="0" i="0" u="none" strike="noStrike" kern="1200" cap="none" spc="0" normalizeH="0" baseline="0" noProof="0" dirty="0">
                <a:ln>
                  <a:noFill/>
                </a:ln>
                <a:solidFill>
                  <a:srgbClr val="233026"/>
                </a:solidFill>
                <a:effectLst/>
                <a:uLnTx/>
                <a:uFillTx/>
                <a:latin typeface="Aptos"/>
                <a:ea typeface="+mn-ea"/>
                <a:cs typeface="+mn-cs"/>
              </a:rPr>
              <a:t>Members logged 82 volunteer hours organizing teams, recruiting participants, coordinating collection points, judging, and cleanup.</a:t>
            </a:r>
          </a:p>
          <a:p>
            <a:pPr marL="0" marR="0" lvl="0" indent="0" algn="l" defTabSz="457200" rtl="0" eaLnBrk="1" fontAlgn="auto" latinLnBrk="0" hangingPunct="1">
              <a:lnSpc>
                <a:spcPct val="100000"/>
              </a:lnSpc>
              <a:spcBef>
                <a:spcPts val="0"/>
              </a:spcBef>
              <a:spcAft>
                <a:spcPts val="900"/>
              </a:spcAft>
              <a:buClrTx/>
              <a:buSzTx/>
              <a:buFontTx/>
              <a:buNone/>
              <a:tabLst/>
              <a:defRPr sz="1800">
                <a:solidFill>
                  <a:srgbClr val="233026"/>
                </a:solidFill>
                <a:latin typeface="Aptos"/>
              </a:defRPr>
            </a:pPr>
            <a:r>
              <a:rPr kumimoji="0" sz="1800" b="0" i="0" u="none" strike="noStrike" kern="1200" cap="none" spc="0" normalizeH="0" baseline="0" noProof="0" dirty="0">
                <a:ln>
                  <a:noFill/>
                </a:ln>
                <a:solidFill>
                  <a:srgbClr val="233026"/>
                </a:solidFill>
                <a:effectLst/>
                <a:uLnTx/>
                <a:uFillTx/>
                <a:latin typeface="Aptos"/>
                <a:ea typeface="+mn-ea"/>
                <a:cs typeface="+mn-cs"/>
              </a:rPr>
              <a:t>Useful impact measures to include when available: participants, bags collected, pounds/tons removed, miles or acres cleaned, and number of youth involved.</a:t>
            </a:r>
          </a:p>
        </p:txBody>
      </p:sp>
      <p:sp>
        <p:nvSpPr>
          <p:cNvPr id="5" name="Rounded Rectangle 4"/>
          <p:cNvSpPr/>
          <p:nvPr/>
        </p:nvSpPr>
        <p:spPr>
          <a:xfrm>
            <a:off x="822960" y="5212080"/>
            <a:ext cx="10515600" cy="868680"/>
          </a:xfrm>
          <a:prstGeom prst="roundRect">
            <a:avLst/>
          </a:prstGeom>
          <a:solidFill>
            <a:srgbClr val="FFFFFF"/>
          </a:solidFill>
          <a:ln>
            <a:solidFill>
              <a:srgbClr val="CD9E3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500" i="1">
                <a:solidFill>
                  <a:srgbClr val="5B4432"/>
                </a:solidFill>
                <a:latin typeface="Georgia"/>
              </a:defRPr>
            </a:pPr>
            <a:r>
              <a:rPr kumimoji="0" sz="1500" b="0" i="1" u="none" strike="noStrike" kern="1200" cap="none" spc="0" normalizeH="0" baseline="0" noProof="0" dirty="0">
                <a:ln>
                  <a:noFill/>
                </a:ln>
                <a:solidFill>
                  <a:srgbClr val="5B4432"/>
                </a:solidFill>
                <a:effectLst/>
                <a:uLnTx/>
                <a:uFillTx/>
                <a:latin typeface="Georgia"/>
                <a:ea typeface="+mn-ea"/>
                <a:cs typeface="+mn-cs"/>
              </a:rPr>
              <a:t>“We picked up trash” is an activity. “Five partners mobilized the community” is a report.</a:t>
            </a:r>
          </a:p>
        </p:txBody>
      </p:sp>
      <p:sp>
        <p:nvSpPr>
          <p:cNvPr id="6" name="Rectangle 5"/>
          <p:cNvSpPr/>
          <p:nvPr/>
        </p:nvSpPr>
        <p:spPr>
          <a:xfrm>
            <a:off x="548640" y="6510528"/>
            <a:ext cx="11064240" cy="36576"/>
          </a:xfrm>
          <a:prstGeom prst="rect">
            <a:avLst/>
          </a:prstGeom>
          <a:solidFill>
            <a:srgbClr val="CD9E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p:cNvSpPr txBox="1"/>
          <p:nvPr/>
        </p:nvSpPr>
        <p:spPr>
          <a:xfrm>
            <a:off x="10789920" y="6547104"/>
            <a:ext cx="731520" cy="228600"/>
          </a:xfrm>
          <a:prstGeom prst="rect">
            <a:avLst/>
          </a:prstGeom>
          <a:noFill/>
        </p:spPr>
        <p:txBody>
          <a:bodyPr wrap="non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900">
                <a:solidFill>
                  <a:srgbClr val="5A5A5A"/>
                </a:solidFill>
              </a:defRPr>
            </a:pPr>
            <a:r>
              <a:rPr kumimoji="0" sz="900" b="0" i="0" u="none" strike="noStrike" kern="1200" cap="none" spc="0" normalizeH="0" baseline="0" noProof="0" dirty="0">
                <a:ln>
                  <a:noFill/>
                </a:ln>
                <a:solidFill>
                  <a:srgbClr val="5A5A5A"/>
                </a:solidFill>
                <a:effectLst/>
                <a:uLnTx/>
                <a:uFillTx/>
                <a:latin typeface="Calibri"/>
                <a:ea typeface="+mn-ea"/>
                <a:cs typeface="+mn-cs"/>
              </a:rPr>
              <a:t>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1F6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594360" y="320040"/>
            <a:ext cx="10972800" cy="731520"/>
          </a:xfrm>
          <a:prstGeom prst="rect">
            <a:avLst/>
          </a:prstGeom>
          <a:no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700" b="1">
                <a:solidFill>
                  <a:srgbClr val="2E5F37"/>
                </a:solidFill>
                <a:latin typeface="Aptos Display"/>
              </a:defRPr>
            </a:pPr>
            <a:r>
              <a:rPr kumimoji="0" sz="2700" b="1" i="0" u="none" strike="noStrike" kern="1200" cap="none" spc="0" normalizeH="0" baseline="0" noProof="0" dirty="0">
                <a:ln>
                  <a:noFill/>
                </a:ln>
                <a:solidFill>
                  <a:srgbClr val="2E5F37"/>
                </a:solidFill>
                <a:effectLst/>
                <a:uLnTx/>
                <a:uFillTx/>
                <a:latin typeface="Aptos Display"/>
                <a:ea typeface="+mn-ea"/>
                <a:cs typeface="+mn-cs"/>
              </a:rPr>
              <a:t>Project 3: Wildflowers in December—Because Seeds Know What They’re Doing</a:t>
            </a:r>
          </a:p>
        </p:txBody>
      </p:sp>
      <p:sp>
        <p:nvSpPr>
          <p:cNvPr id="4" name="TextBox 3"/>
          <p:cNvSpPr txBox="1"/>
          <p:nvPr/>
        </p:nvSpPr>
        <p:spPr>
          <a:xfrm>
            <a:off x="731520" y="1600200"/>
            <a:ext cx="10789920" cy="43891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900"/>
              </a:spcAft>
              <a:buClrTx/>
              <a:buSzTx/>
              <a:buFontTx/>
              <a:buNone/>
              <a:tabLst/>
              <a:defRPr sz="1800">
                <a:solidFill>
                  <a:srgbClr val="233026"/>
                </a:solidFill>
                <a:latin typeface="Aptos"/>
              </a:defRPr>
            </a:pPr>
            <a:r>
              <a:rPr kumimoji="0" sz="1800" b="0" i="0" u="none" strike="noStrike" kern="1200" cap="none" spc="0" normalizeH="0" baseline="0" noProof="0" dirty="0">
                <a:ln>
                  <a:noFill/>
                </a:ln>
                <a:solidFill>
                  <a:srgbClr val="233026"/>
                </a:solidFill>
                <a:effectLst/>
                <a:uLnTx/>
                <a:uFillTx/>
                <a:latin typeface="Aptos"/>
                <a:ea typeface="+mn-ea"/>
                <a:cs typeface="+mn-cs"/>
              </a:rPr>
              <a:t>16 members worked with Sassafras Springs Parks and the Oklahoma Native Plant Society on a December native wildflower planting.</a:t>
            </a:r>
          </a:p>
          <a:p>
            <a:pPr marL="0" marR="0" lvl="0" indent="0" algn="l" defTabSz="457200" rtl="0" eaLnBrk="1" fontAlgn="auto" latinLnBrk="0" hangingPunct="1">
              <a:lnSpc>
                <a:spcPct val="100000"/>
              </a:lnSpc>
              <a:spcBef>
                <a:spcPts val="0"/>
              </a:spcBef>
              <a:spcAft>
                <a:spcPts val="900"/>
              </a:spcAft>
              <a:buClrTx/>
              <a:buSzTx/>
              <a:buFontTx/>
              <a:buNone/>
              <a:tabLst/>
              <a:defRPr sz="1800">
                <a:solidFill>
                  <a:srgbClr val="233026"/>
                </a:solidFill>
                <a:latin typeface="Aptos"/>
              </a:defRPr>
            </a:pPr>
            <a:r>
              <a:rPr kumimoji="0" sz="1800" b="0" i="0" u="none" strike="noStrike" kern="1200" cap="none" spc="0" normalizeH="0" baseline="0" noProof="0" dirty="0">
                <a:ln>
                  <a:noFill/>
                </a:ln>
                <a:solidFill>
                  <a:srgbClr val="233026"/>
                </a:solidFill>
                <a:effectLst/>
                <a:uLnTx/>
                <a:uFillTx/>
                <a:latin typeface="Aptos"/>
                <a:ea typeface="+mn-ea"/>
                <a:cs typeface="+mn-cs"/>
              </a:rPr>
              <a:t>ONPS donated 2 pounds of native wildflower seed.</a:t>
            </a:r>
          </a:p>
          <a:p>
            <a:pPr marL="0" marR="0" lvl="0" indent="0" algn="l" defTabSz="457200" rtl="0" eaLnBrk="1" fontAlgn="auto" latinLnBrk="0" hangingPunct="1">
              <a:lnSpc>
                <a:spcPct val="100000"/>
              </a:lnSpc>
              <a:spcBef>
                <a:spcPts val="0"/>
              </a:spcBef>
              <a:spcAft>
                <a:spcPts val="900"/>
              </a:spcAft>
              <a:buClrTx/>
              <a:buSzTx/>
              <a:buFontTx/>
              <a:buNone/>
              <a:tabLst/>
              <a:defRPr sz="1800">
                <a:solidFill>
                  <a:srgbClr val="233026"/>
                </a:solidFill>
                <a:latin typeface="Aptos"/>
              </a:defRPr>
            </a:pPr>
            <a:r>
              <a:rPr kumimoji="0" sz="1800" b="0" i="0" u="none" strike="noStrike" kern="1200" cap="none" spc="0" normalizeH="0" baseline="0" noProof="0" dirty="0">
                <a:ln>
                  <a:noFill/>
                </a:ln>
                <a:solidFill>
                  <a:srgbClr val="233026"/>
                </a:solidFill>
                <a:effectLst/>
                <a:uLnTx/>
                <a:uFillTx/>
                <a:latin typeface="Aptos"/>
                <a:ea typeface="+mn-ea"/>
                <a:cs typeface="+mn-cs"/>
              </a:rPr>
              <a:t>Members contributed 54 volunteer hours for planning, site preparation, sowing, signage, and community education.</a:t>
            </a:r>
          </a:p>
          <a:p>
            <a:pPr marL="0" marR="0" lvl="0" indent="0" algn="l" defTabSz="457200" rtl="0" eaLnBrk="1" fontAlgn="auto" latinLnBrk="0" hangingPunct="1">
              <a:lnSpc>
                <a:spcPct val="100000"/>
              </a:lnSpc>
              <a:spcBef>
                <a:spcPts val="0"/>
              </a:spcBef>
              <a:spcAft>
                <a:spcPts val="900"/>
              </a:spcAft>
              <a:buClrTx/>
              <a:buSzTx/>
              <a:buFontTx/>
              <a:buNone/>
              <a:tabLst/>
              <a:defRPr sz="1800">
                <a:solidFill>
                  <a:srgbClr val="233026"/>
                </a:solidFill>
                <a:latin typeface="Aptos"/>
              </a:defRPr>
            </a:pPr>
            <a:r>
              <a:rPr kumimoji="0" sz="1800" b="0" i="0" u="none" strike="noStrike" kern="1200" cap="none" spc="0" normalizeH="0" baseline="0" noProof="0" dirty="0">
                <a:ln>
                  <a:noFill/>
                </a:ln>
                <a:solidFill>
                  <a:srgbClr val="233026"/>
                </a:solidFill>
                <a:effectLst/>
                <a:uLnTx/>
                <a:uFillTx/>
                <a:latin typeface="Aptos"/>
                <a:ea typeface="+mn-ea"/>
                <a:cs typeface="+mn-cs"/>
              </a:rPr>
              <a:t>Explain why December mattered: dormant seeding allows natural winter conditions to prepare many native species for spring germination.</a:t>
            </a:r>
          </a:p>
        </p:txBody>
      </p:sp>
      <p:sp>
        <p:nvSpPr>
          <p:cNvPr id="5" name="Rounded Rectangle 4"/>
          <p:cNvSpPr/>
          <p:nvPr/>
        </p:nvSpPr>
        <p:spPr>
          <a:xfrm>
            <a:off x="822960" y="5212080"/>
            <a:ext cx="10515600" cy="868680"/>
          </a:xfrm>
          <a:prstGeom prst="roundRect">
            <a:avLst/>
          </a:prstGeom>
          <a:solidFill>
            <a:srgbClr val="FFFFFF"/>
          </a:solidFill>
          <a:ln>
            <a:solidFill>
              <a:srgbClr val="CD9E3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500" i="1">
                <a:solidFill>
                  <a:srgbClr val="5B4432"/>
                </a:solidFill>
                <a:latin typeface="Georgia"/>
              </a:defRPr>
            </a:pPr>
            <a:r>
              <a:rPr kumimoji="0" sz="1500" b="0" i="1" u="none" strike="noStrike" kern="1200" cap="none" spc="0" normalizeH="0" baseline="0" noProof="0" dirty="0">
                <a:ln>
                  <a:noFill/>
                </a:ln>
                <a:solidFill>
                  <a:srgbClr val="5B4432"/>
                </a:solidFill>
                <a:effectLst/>
                <a:uLnTx/>
                <a:uFillTx/>
                <a:latin typeface="Georgia"/>
                <a:ea typeface="+mn-ea"/>
                <a:cs typeface="+mn-cs"/>
              </a:rPr>
              <a:t>Good reporting explains the “why.” Otherwise December seed-sowing can sound like gardening by people who misplaced the calendar.</a:t>
            </a:r>
          </a:p>
        </p:txBody>
      </p:sp>
      <p:sp>
        <p:nvSpPr>
          <p:cNvPr id="6" name="Rectangle 5"/>
          <p:cNvSpPr/>
          <p:nvPr/>
        </p:nvSpPr>
        <p:spPr>
          <a:xfrm>
            <a:off x="548640" y="6510528"/>
            <a:ext cx="11064240" cy="36576"/>
          </a:xfrm>
          <a:prstGeom prst="rect">
            <a:avLst/>
          </a:prstGeom>
          <a:solidFill>
            <a:srgbClr val="CD9E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p:cNvSpPr txBox="1"/>
          <p:nvPr/>
        </p:nvSpPr>
        <p:spPr>
          <a:xfrm>
            <a:off x="10789920" y="6547104"/>
            <a:ext cx="731520" cy="228600"/>
          </a:xfrm>
          <a:prstGeom prst="rect">
            <a:avLst/>
          </a:prstGeom>
          <a:noFill/>
        </p:spPr>
        <p:txBody>
          <a:bodyPr wrap="non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900">
                <a:solidFill>
                  <a:srgbClr val="5A5A5A"/>
                </a:solidFill>
              </a:defRPr>
            </a:pPr>
            <a:r>
              <a:rPr kumimoji="0" sz="900" b="0" i="0" u="none" strike="noStrike" kern="1200" cap="none" spc="0" normalizeH="0" baseline="0" noProof="0" dirty="0">
                <a:ln>
                  <a:noFill/>
                </a:ln>
                <a:solidFill>
                  <a:srgbClr val="5A5A5A"/>
                </a:solidFill>
                <a:effectLst/>
                <a:uLnTx/>
                <a:uFillTx/>
                <a:latin typeface="Calibri"/>
                <a:ea typeface="+mn-ea"/>
                <a:cs typeface="+mn-cs"/>
              </a:rPr>
              <a:t>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1F6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594360" y="320040"/>
            <a:ext cx="10972800" cy="731520"/>
          </a:xfrm>
          <a:prstGeom prst="rect">
            <a:avLst/>
          </a:prstGeom>
          <a:no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700" b="1">
                <a:solidFill>
                  <a:srgbClr val="2E5F37"/>
                </a:solidFill>
                <a:latin typeface="Aptos Display"/>
              </a:defRPr>
            </a:pPr>
            <a:r>
              <a:rPr kumimoji="0" sz="2700" b="1" i="0" u="none" strike="noStrike" kern="1200" cap="none" spc="0" normalizeH="0" baseline="0" noProof="0" dirty="0">
                <a:ln>
                  <a:noFill/>
                </a:ln>
                <a:solidFill>
                  <a:srgbClr val="2E5F37"/>
                </a:solidFill>
                <a:effectLst/>
                <a:uLnTx/>
                <a:uFillTx/>
                <a:latin typeface="Aptos Display"/>
                <a:ea typeface="+mn-ea"/>
                <a:cs typeface="+mn-cs"/>
              </a:rPr>
              <a:t>Project 4: A Pollinator Garden That Teaches While It Blooms</a:t>
            </a:r>
          </a:p>
        </p:txBody>
      </p:sp>
      <p:sp>
        <p:nvSpPr>
          <p:cNvPr id="4" name="TextBox 3"/>
          <p:cNvSpPr txBox="1"/>
          <p:nvPr/>
        </p:nvSpPr>
        <p:spPr>
          <a:xfrm>
            <a:off x="731520" y="1600200"/>
            <a:ext cx="10789920" cy="43891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900"/>
              </a:spcAft>
              <a:buClrTx/>
              <a:buSzTx/>
              <a:buFontTx/>
              <a:buNone/>
              <a:tabLst/>
              <a:defRPr sz="1800">
                <a:solidFill>
                  <a:srgbClr val="233026"/>
                </a:solidFill>
                <a:latin typeface="Aptos"/>
              </a:defRPr>
            </a:pPr>
            <a:r>
              <a:rPr kumimoji="0" sz="1800" b="0" i="0" u="none" strike="noStrike" kern="1200" cap="none" spc="0" normalizeH="0" baseline="0" noProof="0" dirty="0">
                <a:ln>
                  <a:noFill/>
                </a:ln>
                <a:solidFill>
                  <a:srgbClr val="233026"/>
                </a:solidFill>
                <a:effectLst/>
                <a:uLnTx/>
                <a:uFillTx/>
                <a:latin typeface="Aptos"/>
                <a:ea typeface="+mn-ea"/>
                <a:cs typeface="+mn-cs"/>
              </a:rPr>
              <a:t>18 club members partnered with Sassafras Springs Public Schools to plan and plant an educational pollinator garden.</a:t>
            </a:r>
          </a:p>
          <a:p>
            <a:pPr marL="0" marR="0" lvl="0" indent="0" algn="l" defTabSz="457200" rtl="0" eaLnBrk="1" fontAlgn="auto" latinLnBrk="0" hangingPunct="1">
              <a:lnSpc>
                <a:spcPct val="100000"/>
              </a:lnSpc>
              <a:spcBef>
                <a:spcPts val="0"/>
              </a:spcBef>
              <a:spcAft>
                <a:spcPts val="900"/>
              </a:spcAft>
              <a:buClrTx/>
              <a:buSzTx/>
              <a:buFontTx/>
              <a:buNone/>
              <a:tabLst/>
              <a:defRPr sz="1800">
                <a:solidFill>
                  <a:srgbClr val="233026"/>
                </a:solidFill>
                <a:latin typeface="Aptos"/>
              </a:defRPr>
            </a:pPr>
            <a:r>
              <a:rPr kumimoji="0" sz="1800" b="0" i="0" u="none" strike="noStrike" kern="1200" cap="none" spc="0" normalizeH="0" baseline="0" noProof="0" dirty="0">
                <a:ln>
                  <a:noFill/>
                </a:ln>
                <a:solidFill>
                  <a:srgbClr val="233026"/>
                </a:solidFill>
                <a:effectLst/>
                <a:uLnTx/>
                <a:uFillTx/>
                <a:latin typeface="Aptos"/>
                <a:ea typeface="+mn-ea"/>
                <a:cs typeface="+mn-cs"/>
              </a:rPr>
              <a:t>Members and students selected native plants supporting bees, butterflies, and other pollinators.</a:t>
            </a:r>
          </a:p>
          <a:p>
            <a:pPr marL="0" marR="0" lvl="0" indent="0" algn="l" defTabSz="457200" rtl="0" eaLnBrk="1" fontAlgn="auto" latinLnBrk="0" hangingPunct="1">
              <a:lnSpc>
                <a:spcPct val="100000"/>
              </a:lnSpc>
              <a:spcBef>
                <a:spcPts val="0"/>
              </a:spcBef>
              <a:spcAft>
                <a:spcPts val="900"/>
              </a:spcAft>
              <a:buClrTx/>
              <a:buSzTx/>
              <a:buFontTx/>
              <a:buNone/>
              <a:tabLst/>
              <a:defRPr sz="1800">
                <a:solidFill>
                  <a:srgbClr val="233026"/>
                </a:solidFill>
                <a:latin typeface="Aptos"/>
              </a:defRPr>
            </a:pPr>
            <a:r>
              <a:rPr kumimoji="0" sz="1800" b="0" i="0" u="none" strike="noStrike" kern="1200" cap="none" spc="0" normalizeH="0" baseline="0" noProof="0" dirty="0">
                <a:ln>
                  <a:noFill/>
                </a:ln>
                <a:solidFill>
                  <a:srgbClr val="233026"/>
                </a:solidFill>
                <a:effectLst/>
                <a:uLnTx/>
                <a:uFillTx/>
                <a:latin typeface="Aptos"/>
                <a:ea typeface="+mn-ea"/>
                <a:cs typeface="+mn-cs"/>
              </a:rPr>
              <a:t>Members contributed 68 volunteer hours for design, plant selection, preparation, planting, educational materials, and student activities.</a:t>
            </a:r>
          </a:p>
          <a:p>
            <a:pPr marL="0" marR="0" lvl="0" indent="0" algn="l" defTabSz="457200" rtl="0" eaLnBrk="1" fontAlgn="auto" latinLnBrk="0" hangingPunct="1">
              <a:lnSpc>
                <a:spcPct val="100000"/>
              </a:lnSpc>
              <a:spcBef>
                <a:spcPts val="0"/>
              </a:spcBef>
              <a:spcAft>
                <a:spcPts val="900"/>
              </a:spcAft>
              <a:buClrTx/>
              <a:buSzTx/>
              <a:buFontTx/>
              <a:buNone/>
              <a:tabLst/>
              <a:defRPr sz="1800">
                <a:solidFill>
                  <a:srgbClr val="233026"/>
                </a:solidFill>
                <a:latin typeface="Aptos"/>
              </a:defRPr>
            </a:pPr>
            <a:r>
              <a:rPr kumimoji="0" sz="1800" b="0" i="0" u="none" strike="noStrike" kern="1200" cap="none" spc="0" normalizeH="0" baseline="0" noProof="0" dirty="0">
                <a:ln>
                  <a:noFill/>
                </a:ln>
                <a:solidFill>
                  <a:srgbClr val="233026"/>
                </a:solidFill>
                <a:effectLst/>
                <a:uLnTx/>
                <a:uFillTx/>
                <a:latin typeface="Aptos"/>
                <a:ea typeface="+mn-ea"/>
                <a:cs typeface="+mn-cs"/>
              </a:rPr>
              <a:t>Report both environmental and educational impact: habitat created + students learning why native plants and pollinators matter.</a:t>
            </a:r>
          </a:p>
        </p:txBody>
      </p:sp>
      <p:sp>
        <p:nvSpPr>
          <p:cNvPr id="5" name="Rectangle 4"/>
          <p:cNvSpPr/>
          <p:nvPr/>
        </p:nvSpPr>
        <p:spPr>
          <a:xfrm>
            <a:off x="548640" y="6510528"/>
            <a:ext cx="11064240" cy="36576"/>
          </a:xfrm>
          <a:prstGeom prst="rect">
            <a:avLst/>
          </a:prstGeom>
          <a:solidFill>
            <a:srgbClr val="CD9E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TextBox 5"/>
          <p:cNvSpPr txBox="1"/>
          <p:nvPr/>
        </p:nvSpPr>
        <p:spPr>
          <a:xfrm>
            <a:off x="10789920" y="6547104"/>
            <a:ext cx="731520" cy="228600"/>
          </a:xfrm>
          <a:prstGeom prst="rect">
            <a:avLst/>
          </a:prstGeom>
          <a:noFill/>
        </p:spPr>
        <p:txBody>
          <a:bodyPr wrap="non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900">
                <a:solidFill>
                  <a:srgbClr val="5A5A5A"/>
                </a:solidFill>
              </a:defRPr>
            </a:pPr>
            <a:r>
              <a:rPr kumimoji="0" sz="900" b="0" i="0" u="none" strike="noStrike" kern="1200" cap="none" spc="0" normalizeH="0" baseline="0" noProof="0" dirty="0">
                <a:ln>
                  <a:noFill/>
                </a:ln>
                <a:solidFill>
                  <a:srgbClr val="5A5A5A"/>
                </a:solidFill>
                <a:effectLst/>
                <a:uLnTx/>
                <a:uFillTx/>
                <a:latin typeface="Calibri"/>
                <a:ea typeface="+mn-ea"/>
                <a:cs typeface="+mn-cs"/>
              </a:rPr>
              <a:t>7</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1F6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594360" y="320040"/>
            <a:ext cx="10972800" cy="731520"/>
          </a:xfrm>
          <a:prstGeom prst="rect">
            <a:avLst/>
          </a:prstGeom>
          <a:no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700" b="1">
                <a:solidFill>
                  <a:srgbClr val="2E5F37"/>
                </a:solidFill>
                <a:latin typeface="Aptos Display"/>
              </a:defRPr>
            </a:pPr>
            <a:r>
              <a:rPr kumimoji="0" sz="2700" b="1" i="0" u="none" strike="noStrike" kern="1200" cap="none" spc="0" normalizeH="0" baseline="0" noProof="0" dirty="0">
                <a:ln>
                  <a:noFill/>
                </a:ln>
                <a:solidFill>
                  <a:srgbClr val="2E5F37"/>
                </a:solidFill>
                <a:effectLst/>
                <a:uLnTx/>
                <a:uFillTx/>
                <a:latin typeface="Aptos Display"/>
                <a:ea typeface="+mn-ea"/>
                <a:cs typeface="+mn-cs"/>
              </a:rPr>
              <a:t>Now Do the Math Before the Judges Have To</a:t>
            </a:r>
          </a:p>
        </p:txBody>
      </p:sp>
      <p:sp>
        <p:nvSpPr>
          <p:cNvPr id="4" name="TextBox 3"/>
          <p:cNvSpPr txBox="1"/>
          <p:nvPr/>
        </p:nvSpPr>
        <p:spPr>
          <a:xfrm>
            <a:off x="731520" y="1600200"/>
            <a:ext cx="10789920" cy="43891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900"/>
              </a:spcAft>
              <a:buClrTx/>
              <a:buSzTx/>
              <a:buFontTx/>
              <a:buNone/>
              <a:tabLst/>
              <a:defRPr sz="1800">
                <a:solidFill>
                  <a:srgbClr val="233026"/>
                </a:solidFill>
                <a:latin typeface="Aptos"/>
              </a:defRPr>
            </a:pPr>
            <a:r>
              <a:rPr kumimoji="0" sz="1800" b="0" i="0" u="none" strike="noStrike" kern="1200" cap="none" spc="0" normalizeH="0" baseline="0" noProof="0" dirty="0">
                <a:ln>
                  <a:noFill/>
                </a:ln>
                <a:solidFill>
                  <a:srgbClr val="233026"/>
                </a:solidFill>
                <a:effectLst/>
                <a:uLnTx/>
                <a:uFillTx/>
                <a:latin typeface="Aptos"/>
                <a:ea typeface="+mn-ea"/>
                <a:cs typeface="+mn-cs"/>
              </a:rPr>
              <a:t>Volunteer hours: 96 + 82 + 54 + 68 = 300 hours</a:t>
            </a:r>
          </a:p>
          <a:p>
            <a:pPr marL="0" marR="0" lvl="0" indent="0" algn="l" defTabSz="457200" rtl="0" eaLnBrk="1" fontAlgn="auto" latinLnBrk="0" hangingPunct="1">
              <a:lnSpc>
                <a:spcPct val="100000"/>
              </a:lnSpc>
              <a:spcBef>
                <a:spcPts val="0"/>
              </a:spcBef>
              <a:spcAft>
                <a:spcPts val="900"/>
              </a:spcAft>
              <a:buClrTx/>
              <a:buSzTx/>
              <a:buFontTx/>
              <a:buNone/>
              <a:tabLst/>
              <a:defRPr sz="1800">
                <a:solidFill>
                  <a:srgbClr val="233026"/>
                </a:solidFill>
                <a:latin typeface="Aptos"/>
              </a:defRPr>
            </a:pPr>
            <a:r>
              <a:rPr kumimoji="0" sz="1800" b="0" i="0" u="none" strike="noStrike" kern="1200" cap="none" spc="0" normalizeH="0" baseline="0" noProof="0" dirty="0">
                <a:ln>
                  <a:noFill/>
                </a:ln>
                <a:solidFill>
                  <a:srgbClr val="233026"/>
                </a:solidFill>
                <a:effectLst/>
                <a:uLnTx/>
                <a:uFillTx/>
                <a:latin typeface="Aptos"/>
                <a:ea typeface="+mn-ea"/>
                <a:cs typeface="+mn-cs"/>
              </a:rPr>
              <a:t>Club funds contributed: $500 + $200 = $700</a:t>
            </a:r>
          </a:p>
          <a:p>
            <a:pPr marL="0" marR="0" lvl="0" indent="0" algn="l" defTabSz="457200" rtl="0" eaLnBrk="1" fontAlgn="auto" latinLnBrk="0" hangingPunct="1">
              <a:lnSpc>
                <a:spcPct val="100000"/>
              </a:lnSpc>
              <a:spcBef>
                <a:spcPts val="0"/>
              </a:spcBef>
              <a:spcAft>
                <a:spcPts val="900"/>
              </a:spcAft>
              <a:buClrTx/>
              <a:buSzTx/>
              <a:buFontTx/>
              <a:buNone/>
              <a:tabLst/>
              <a:defRPr sz="1800">
                <a:solidFill>
                  <a:srgbClr val="233026"/>
                </a:solidFill>
                <a:latin typeface="Aptos"/>
              </a:defRPr>
            </a:pPr>
            <a:r>
              <a:rPr kumimoji="0" sz="1800" b="0" i="0" u="none" strike="noStrike" kern="1200" cap="none" spc="0" normalizeH="0" baseline="0" noProof="0" dirty="0">
                <a:ln>
                  <a:noFill/>
                </a:ln>
                <a:solidFill>
                  <a:srgbClr val="233026"/>
                </a:solidFill>
                <a:effectLst/>
                <a:uLnTx/>
                <a:uFillTx/>
                <a:latin typeface="Aptos"/>
                <a:ea typeface="+mn-ea"/>
                <a:cs typeface="+mn-cs"/>
              </a:rPr>
              <a:t>Outside monetary support: $1,000 matching grant</a:t>
            </a:r>
          </a:p>
          <a:p>
            <a:pPr marL="0" marR="0" lvl="0" indent="0" algn="l" defTabSz="457200" rtl="0" eaLnBrk="1" fontAlgn="auto" latinLnBrk="0" hangingPunct="1">
              <a:lnSpc>
                <a:spcPct val="100000"/>
              </a:lnSpc>
              <a:spcBef>
                <a:spcPts val="0"/>
              </a:spcBef>
              <a:spcAft>
                <a:spcPts val="900"/>
              </a:spcAft>
              <a:buClrTx/>
              <a:buSzTx/>
              <a:buFontTx/>
              <a:buNone/>
              <a:tabLst/>
              <a:defRPr sz="1800">
                <a:solidFill>
                  <a:srgbClr val="233026"/>
                </a:solidFill>
                <a:latin typeface="Aptos"/>
              </a:defRPr>
            </a:pPr>
            <a:r>
              <a:rPr kumimoji="0" sz="1800" b="0" i="0" u="none" strike="noStrike" kern="1200" cap="none" spc="0" normalizeH="0" baseline="0" noProof="0" dirty="0">
                <a:ln>
                  <a:noFill/>
                </a:ln>
                <a:solidFill>
                  <a:srgbClr val="233026"/>
                </a:solidFill>
                <a:effectLst/>
                <a:uLnTx/>
                <a:uFillTx/>
                <a:latin typeface="Aptos"/>
                <a:ea typeface="+mn-ea"/>
                <a:cs typeface="+mn-cs"/>
              </a:rPr>
              <a:t>In-kind donation: 2 pounds of native wildflower seed (record fair-market value if known)</a:t>
            </a:r>
          </a:p>
          <a:p>
            <a:pPr marL="0" marR="0" lvl="0" indent="0" algn="l" defTabSz="457200" rtl="0" eaLnBrk="1" fontAlgn="auto" latinLnBrk="0" hangingPunct="1">
              <a:lnSpc>
                <a:spcPct val="100000"/>
              </a:lnSpc>
              <a:spcBef>
                <a:spcPts val="0"/>
              </a:spcBef>
              <a:spcAft>
                <a:spcPts val="900"/>
              </a:spcAft>
              <a:buClrTx/>
              <a:buSzTx/>
              <a:buFontTx/>
              <a:buNone/>
              <a:tabLst/>
              <a:defRPr sz="1800">
                <a:solidFill>
                  <a:srgbClr val="233026"/>
                </a:solidFill>
                <a:latin typeface="Aptos"/>
              </a:defRPr>
            </a:pPr>
            <a:r>
              <a:rPr kumimoji="0" sz="1800" b="0" i="0" u="none" strike="noStrike" kern="1200" cap="none" spc="0" normalizeH="0" baseline="0" noProof="0" dirty="0">
                <a:ln>
                  <a:noFill/>
                </a:ln>
                <a:solidFill>
                  <a:srgbClr val="233026"/>
                </a:solidFill>
                <a:effectLst/>
                <a:uLnTx/>
                <a:uFillTx/>
                <a:latin typeface="Aptos"/>
                <a:ea typeface="+mn-ea"/>
                <a:cs typeface="+mn-cs"/>
              </a:rPr>
              <a:t>Total documented cash invested in projects: $1,700</a:t>
            </a:r>
          </a:p>
          <a:p>
            <a:pPr marL="0" marR="0" lvl="0" indent="0" algn="l" defTabSz="457200" rtl="0" eaLnBrk="1" fontAlgn="auto" latinLnBrk="0" hangingPunct="1">
              <a:lnSpc>
                <a:spcPct val="100000"/>
              </a:lnSpc>
              <a:spcBef>
                <a:spcPts val="0"/>
              </a:spcBef>
              <a:spcAft>
                <a:spcPts val="900"/>
              </a:spcAft>
              <a:buClrTx/>
              <a:buSzTx/>
              <a:buFontTx/>
              <a:buNone/>
              <a:tabLst/>
              <a:defRPr sz="1800">
                <a:solidFill>
                  <a:srgbClr val="233026"/>
                </a:solidFill>
                <a:latin typeface="Aptos"/>
              </a:defRPr>
            </a:pPr>
            <a:r>
              <a:rPr kumimoji="0" sz="1800" b="0" i="0" u="none" strike="noStrike" kern="1200" cap="none" spc="0" normalizeH="0" baseline="0" noProof="0" dirty="0">
                <a:ln>
                  <a:noFill/>
                </a:ln>
                <a:solidFill>
                  <a:srgbClr val="233026"/>
                </a:solidFill>
                <a:effectLst/>
                <a:uLnTx/>
                <a:uFillTx/>
                <a:latin typeface="Aptos"/>
                <a:ea typeface="+mn-ea"/>
                <a:cs typeface="+mn-cs"/>
              </a:rPr>
              <a:t>Do not add member counts across projects and call them “78 members” if many were the same people. Report participation by project or use unique-member totals.</a:t>
            </a:r>
          </a:p>
        </p:txBody>
      </p:sp>
      <p:sp>
        <p:nvSpPr>
          <p:cNvPr id="5" name="Rounded Rectangle 4"/>
          <p:cNvSpPr/>
          <p:nvPr/>
        </p:nvSpPr>
        <p:spPr>
          <a:xfrm>
            <a:off x="822960" y="5212080"/>
            <a:ext cx="10515600" cy="868680"/>
          </a:xfrm>
          <a:prstGeom prst="roundRect">
            <a:avLst/>
          </a:prstGeom>
          <a:solidFill>
            <a:srgbClr val="FFFFFF"/>
          </a:solidFill>
          <a:ln>
            <a:solidFill>
              <a:srgbClr val="CD9E3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500" i="1">
                <a:solidFill>
                  <a:srgbClr val="5B4432"/>
                </a:solidFill>
                <a:latin typeface="Georgia"/>
              </a:defRPr>
            </a:pPr>
            <a:r>
              <a:rPr kumimoji="0" sz="1500" b="0" i="1" u="none" strike="noStrike" kern="1200" cap="none" spc="0" normalizeH="0" baseline="0" noProof="0" dirty="0">
                <a:ln>
                  <a:noFill/>
                </a:ln>
                <a:solidFill>
                  <a:srgbClr val="5B4432"/>
                </a:solidFill>
                <a:effectLst/>
                <a:uLnTx/>
                <a:uFillTx/>
                <a:latin typeface="Georgia"/>
                <a:ea typeface="+mn-ea"/>
                <a:cs typeface="+mn-cs"/>
              </a:rPr>
              <a:t>Numbers are shy creatures. If you do not put them in the report, the reader will not go hunting for them.</a:t>
            </a:r>
          </a:p>
        </p:txBody>
      </p:sp>
      <p:sp>
        <p:nvSpPr>
          <p:cNvPr id="6" name="Rectangle 5"/>
          <p:cNvSpPr/>
          <p:nvPr/>
        </p:nvSpPr>
        <p:spPr>
          <a:xfrm>
            <a:off x="548640" y="6510528"/>
            <a:ext cx="11064240" cy="36576"/>
          </a:xfrm>
          <a:prstGeom prst="rect">
            <a:avLst/>
          </a:prstGeom>
          <a:solidFill>
            <a:srgbClr val="CD9E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p:cNvSpPr txBox="1"/>
          <p:nvPr/>
        </p:nvSpPr>
        <p:spPr>
          <a:xfrm>
            <a:off x="10789920" y="6547104"/>
            <a:ext cx="731520" cy="228600"/>
          </a:xfrm>
          <a:prstGeom prst="rect">
            <a:avLst/>
          </a:prstGeom>
          <a:noFill/>
        </p:spPr>
        <p:txBody>
          <a:bodyPr wrap="non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900">
                <a:solidFill>
                  <a:srgbClr val="5A5A5A"/>
                </a:solidFill>
              </a:defRPr>
            </a:pPr>
            <a:r>
              <a:rPr kumimoji="0" sz="900" b="0" i="0" u="none" strike="noStrike" kern="1200" cap="none" spc="0" normalizeH="0" baseline="0" noProof="0" dirty="0">
                <a:ln>
                  <a:noFill/>
                </a:ln>
                <a:solidFill>
                  <a:srgbClr val="5A5A5A"/>
                </a:solidFill>
                <a:effectLst/>
                <a:uLnTx/>
                <a:uFillTx/>
                <a:latin typeface="Calibri"/>
                <a:ea typeface="+mn-ea"/>
                <a:cs typeface="+mn-cs"/>
              </a:rPr>
              <a:t>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1F6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594360" y="320040"/>
            <a:ext cx="10972800" cy="731520"/>
          </a:xfrm>
          <a:prstGeom prst="rect">
            <a:avLst/>
          </a:prstGeom>
          <a:no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700" b="1">
                <a:solidFill>
                  <a:srgbClr val="2E5F37"/>
                </a:solidFill>
                <a:latin typeface="Aptos Display"/>
              </a:defRPr>
            </a:pPr>
            <a:r>
              <a:rPr kumimoji="0" sz="2700" b="1" i="0" u="none" strike="noStrike" kern="1200" cap="none" spc="0" normalizeH="0" baseline="0" noProof="0" dirty="0">
                <a:ln>
                  <a:noFill/>
                </a:ln>
                <a:solidFill>
                  <a:srgbClr val="2E5F37"/>
                </a:solidFill>
                <a:effectLst/>
                <a:uLnTx/>
                <a:uFillTx/>
                <a:latin typeface="Aptos Display"/>
                <a:ea typeface="+mn-ea"/>
                <a:cs typeface="+mn-cs"/>
              </a:rPr>
              <a:t>A Simple Formula for Every Project Paragraph</a:t>
            </a:r>
          </a:p>
        </p:txBody>
      </p:sp>
      <p:sp>
        <p:nvSpPr>
          <p:cNvPr id="4" name="TextBox 3"/>
          <p:cNvSpPr txBox="1"/>
          <p:nvPr/>
        </p:nvSpPr>
        <p:spPr>
          <a:xfrm>
            <a:off x="731520" y="1600200"/>
            <a:ext cx="10789920" cy="43891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900"/>
              </a:spcAft>
              <a:buClrTx/>
              <a:buSzTx/>
              <a:buFontTx/>
              <a:buNone/>
              <a:tabLst/>
              <a:defRPr sz="1900">
                <a:solidFill>
                  <a:srgbClr val="233026"/>
                </a:solidFill>
                <a:latin typeface="Aptos"/>
              </a:defRPr>
            </a:pPr>
            <a:r>
              <a:rPr kumimoji="0" sz="1900" b="0" i="0" u="none" strike="noStrike" kern="1200" cap="none" spc="0" normalizeH="0" baseline="0" noProof="0" dirty="0">
                <a:ln>
                  <a:noFill/>
                </a:ln>
                <a:solidFill>
                  <a:srgbClr val="233026"/>
                </a:solidFill>
                <a:effectLst/>
                <a:uLnTx/>
                <a:uFillTx/>
                <a:latin typeface="Aptos"/>
                <a:ea typeface="+mn-ea"/>
                <a:cs typeface="+mn-cs"/>
              </a:rPr>
              <a:t>NEED — What problem, opportunity, or community goal prompted the project?</a:t>
            </a:r>
          </a:p>
          <a:p>
            <a:pPr marL="0" marR="0" lvl="0" indent="0" algn="l" defTabSz="457200" rtl="0" eaLnBrk="1" fontAlgn="auto" latinLnBrk="0" hangingPunct="1">
              <a:lnSpc>
                <a:spcPct val="100000"/>
              </a:lnSpc>
              <a:spcBef>
                <a:spcPts val="0"/>
              </a:spcBef>
              <a:spcAft>
                <a:spcPts val="900"/>
              </a:spcAft>
              <a:buClrTx/>
              <a:buSzTx/>
              <a:buFontTx/>
              <a:buNone/>
              <a:tabLst/>
              <a:defRPr sz="1900">
                <a:solidFill>
                  <a:srgbClr val="233026"/>
                </a:solidFill>
                <a:latin typeface="Aptos"/>
              </a:defRPr>
            </a:pPr>
            <a:r>
              <a:rPr kumimoji="0" sz="1900" b="0" i="0" u="none" strike="noStrike" kern="1200" cap="none" spc="0" normalizeH="0" baseline="0" noProof="0" dirty="0">
                <a:ln>
                  <a:noFill/>
                </a:ln>
                <a:solidFill>
                  <a:srgbClr val="233026"/>
                </a:solidFill>
                <a:effectLst/>
                <a:uLnTx/>
                <a:uFillTx/>
                <a:latin typeface="Aptos"/>
                <a:ea typeface="+mn-ea"/>
                <a:cs typeface="+mn-cs"/>
              </a:rPr>
              <a:t>ACTION — What did the club plan, organize, contribute, plant, clean, teach, or advocate?</a:t>
            </a:r>
          </a:p>
          <a:p>
            <a:pPr marL="0" marR="0" lvl="0" indent="0" algn="l" defTabSz="457200" rtl="0" eaLnBrk="1" fontAlgn="auto" latinLnBrk="0" hangingPunct="1">
              <a:lnSpc>
                <a:spcPct val="100000"/>
              </a:lnSpc>
              <a:spcBef>
                <a:spcPts val="0"/>
              </a:spcBef>
              <a:spcAft>
                <a:spcPts val="900"/>
              </a:spcAft>
              <a:buClrTx/>
              <a:buSzTx/>
              <a:buFontTx/>
              <a:buNone/>
              <a:tabLst/>
              <a:defRPr sz="1900">
                <a:solidFill>
                  <a:srgbClr val="233026"/>
                </a:solidFill>
                <a:latin typeface="Aptos"/>
              </a:defRPr>
            </a:pPr>
            <a:r>
              <a:rPr kumimoji="0" sz="1900" b="0" i="0" u="none" strike="noStrike" kern="1200" cap="none" spc="0" normalizeH="0" baseline="0" noProof="0" dirty="0">
                <a:ln>
                  <a:noFill/>
                </a:ln>
                <a:solidFill>
                  <a:srgbClr val="233026"/>
                </a:solidFill>
                <a:effectLst/>
                <a:uLnTx/>
                <a:uFillTx/>
                <a:latin typeface="Aptos"/>
                <a:ea typeface="+mn-ea"/>
                <a:cs typeface="+mn-cs"/>
              </a:rPr>
              <a:t>PARTNERS — Who expanded the club’s reach?</a:t>
            </a:r>
          </a:p>
          <a:p>
            <a:pPr marL="0" marR="0" lvl="0" indent="0" algn="l" defTabSz="457200" rtl="0" eaLnBrk="1" fontAlgn="auto" latinLnBrk="0" hangingPunct="1">
              <a:lnSpc>
                <a:spcPct val="100000"/>
              </a:lnSpc>
              <a:spcBef>
                <a:spcPts val="0"/>
              </a:spcBef>
              <a:spcAft>
                <a:spcPts val="900"/>
              </a:spcAft>
              <a:buClrTx/>
              <a:buSzTx/>
              <a:buFontTx/>
              <a:buNone/>
              <a:tabLst/>
              <a:defRPr sz="1900">
                <a:solidFill>
                  <a:srgbClr val="233026"/>
                </a:solidFill>
                <a:latin typeface="Aptos"/>
              </a:defRPr>
            </a:pPr>
            <a:r>
              <a:rPr kumimoji="0" sz="1900" b="0" i="0" u="none" strike="noStrike" kern="1200" cap="none" spc="0" normalizeH="0" baseline="0" noProof="0" dirty="0">
                <a:ln>
                  <a:noFill/>
                </a:ln>
                <a:solidFill>
                  <a:srgbClr val="233026"/>
                </a:solidFill>
                <a:effectLst/>
                <a:uLnTx/>
                <a:uFillTx/>
                <a:latin typeface="Aptos"/>
                <a:ea typeface="+mn-ea"/>
                <a:cs typeface="+mn-cs"/>
              </a:rPr>
              <a:t>NUMBERS — Members, hours, money, donations, participants, items, acreage, trees, pounds, students.</a:t>
            </a:r>
          </a:p>
          <a:p>
            <a:pPr marL="0" marR="0" lvl="0" indent="0" algn="l" defTabSz="457200" rtl="0" eaLnBrk="1" fontAlgn="auto" latinLnBrk="0" hangingPunct="1">
              <a:lnSpc>
                <a:spcPct val="100000"/>
              </a:lnSpc>
              <a:spcBef>
                <a:spcPts val="0"/>
              </a:spcBef>
              <a:spcAft>
                <a:spcPts val="900"/>
              </a:spcAft>
              <a:buClrTx/>
              <a:buSzTx/>
              <a:buFontTx/>
              <a:buNone/>
              <a:tabLst/>
              <a:defRPr sz="1900">
                <a:solidFill>
                  <a:srgbClr val="233026"/>
                </a:solidFill>
                <a:latin typeface="Aptos"/>
              </a:defRPr>
            </a:pPr>
            <a:r>
              <a:rPr kumimoji="0" sz="1900" b="0" i="0" u="none" strike="noStrike" kern="1200" cap="none" spc="0" normalizeH="0" baseline="0" noProof="0" dirty="0">
                <a:ln>
                  <a:noFill/>
                </a:ln>
                <a:solidFill>
                  <a:srgbClr val="233026"/>
                </a:solidFill>
                <a:effectLst/>
                <a:uLnTx/>
                <a:uFillTx/>
                <a:latin typeface="Aptos"/>
                <a:ea typeface="+mn-ea"/>
                <a:cs typeface="+mn-cs"/>
              </a:rPr>
              <a:t>IMPACT — What is better now, and what may continue after the reporting year?</a:t>
            </a:r>
          </a:p>
        </p:txBody>
      </p:sp>
      <p:sp>
        <p:nvSpPr>
          <p:cNvPr id="5" name="Rounded Rectangle 4"/>
          <p:cNvSpPr/>
          <p:nvPr/>
        </p:nvSpPr>
        <p:spPr>
          <a:xfrm>
            <a:off x="822960" y="5212080"/>
            <a:ext cx="10515600" cy="868680"/>
          </a:xfrm>
          <a:prstGeom prst="roundRect">
            <a:avLst/>
          </a:prstGeom>
          <a:solidFill>
            <a:srgbClr val="FFFFFF"/>
          </a:solidFill>
          <a:ln>
            <a:solidFill>
              <a:srgbClr val="CD9E3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500" i="1">
                <a:solidFill>
                  <a:srgbClr val="5B4432"/>
                </a:solidFill>
                <a:latin typeface="Georgia"/>
              </a:defRPr>
            </a:pPr>
            <a:r>
              <a:rPr kumimoji="0" sz="1500" b="0" i="1" u="none" strike="noStrike" kern="1200" cap="none" spc="0" normalizeH="0" baseline="0" noProof="0" dirty="0">
                <a:ln>
                  <a:noFill/>
                </a:ln>
                <a:solidFill>
                  <a:srgbClr val="5B4432"/>
                </a:solidFill>
                <a:effectLst/>
                <a:uLnTx/>
                <a:uFillTx/>
                <a:latin typeface="Georgia"/>
                <a:ea typeface="+mn-ea"/>
                <a:cs typeface="+mn-cs"/>
              </a:rPr>
              <a:t>Need + Action + Partners + Numbers + Impact. That is considerably more useful than “A good time was had by all.”</a:t>
            </a:r>
          </a:p>
        </p:txBody>
      </p:sp>
      <p:sp>
        <p:nvSpPr>
          <p:cNvPr id="6" name="Rectangle 5"/>
          <p:cNvSpPr/>
          <p:nvPr/>
        </p:nvSpPr>
        <p:spPr>
          <a:xfrm>
            <a:off x="548640" y="6510528"/>
            <a:ext cx="11064240" cy="36576"/>
          </a:xfrm>
          <a:prstGeom prst="rect">
            <a:avLst/>
          </a:prstGeom>
          <a:solidFill>
            <a:srgbClr val="CD9E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p:cNvSpPr txBox="1"/>
          <p:nvPr/>
        </p:nvSpPr>
        <p:spPr>
          <a:xfrm>
            <a:off x="10789920" y="6547104"/>
            <a:ext cx="731520" cy="228600"/>
          </a:xfrm>
          <a:prstGeom prst="rect">
            <a:avLst/>
          </a:prstGeom>
          <a:noFill/>
        </p:spPr>
        <p:txBody>
          <a:bodyPr wrap="non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900">
                <a:solidFill>
                  <a:srgbClr val="5A5A5A"/>
                </a:solidFill>
              </a:defRPr>
            </a:pPr>
            <a:r>
              <a:rPr kumimoji="0" sz="900" b="0" i="0" u="none" strike="noStrike" kern="1200" cap="none" spc="0" normalizeH="0" baseline="0" noProof="0" dirty="0">
                <a:ln>
                  <a:noFill/>
                </a:ln>
                <a:solidFill>
                  <a:srgbClr val="5A5A5A"/>
                </a:solidFill>
                <a:effectLst/>
                <a:uLnTx/>
                <a:uFillTx/>
                <a:latin typeface="Calibri"/>
                <a:ea typeface="+mn-ea"/>
                <a:cs typeface="+mn-cs"/>
              </a:rPr>
              <a:t>9</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1F6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594360" y="320040"/>
            <a:ext cx="10972800" cy="731520"/>
          </a:xfrm>
          <a:prstGeom prst="rect">
            <a:avLst/>
          </a:prstGeom>
          <a:no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700" b="1">
                <a:solidFill>
                  <a:srgbClr val="2E5F37"/>
                </a:solidFill>
                <a:latin typeface="Aptos Display"/>
              </a:defRPr>
            </a:pPr>
            <a:r>
              <a:rPr kumimoji="0" sz="2700" b="1" i="0" u="none" strike="noStrike" kern="1200" cap="none" spc="0" normalizeH="0" baseline="0" noProof="0" dirty="0">
                <a:ln>
                  <a:noFill/>
                </a:ln>
                <a:solidFill>
                  <a:srgbClr val="2E5F37"/>
                </a:solidFill>
                <a:effectLst/>
                <a:uLnTx/>
                <a:uFillTx/>
                <a:latin typeface="Aptos Display"/>
                <a:ea typeface="+mn-ea"/>
                <a:cs typeface="+mn-cs"/>
              </a:rPr>
              <a:t>Sample Finished Environmental Report</a:t>
            </a:r>
          </a:p>
        </p:txBody>
      </p:sp>
      <p:sp>
        <p:nvSpPr>
          <p:cNvPr id="4" name="TextBox 3"/>
          <p:cNvSpPr txBox="1"/>
          <p:nvPr/>
        </p:nvSpPr>
        <p:spPr>
          <a:xfrm>
            <a:off x="640080" y="1024128"/>
            <a:ext cx="10881360" cy="502920"/>
          </a:xfrm>
          <a:prstGeom prst="rect">
            <a:avLst/>
          </a:prstGeom>
          <a:no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300" i="1">
                <a:solidFill>
                  <a:srgbClr val="5B4432"/>
                </a:solidFill>
                <a:latin typeface="Georgia"/>
              </a:defRPr>
            </a:pPr>
            <a:r>
              <a:rPr kumimoji="0" sz="1300" b="0" i="1" u="none" strike="noStrike" kern="1200" cap="none" spc="0" normalizeH="0" baseline="0" noProof="0" dirty="0">
                <a:ln>
                  <a:noFill/>
                </a:ln>
                <a:solidFill>
                  <a:srgbClr val="5B4432"/>
                </a:solidFill>
                <a:effectLst/>
                <a:uLnTx/>
                <a:uFillTx/>
                <a:latin typeface="Georgia"/>
                <a:ea typeface="+mn-ea"/>
                <a:cs typeface="+mn-cs"/>
              </a:rPr>
              <a:t>Approximately 650 words—comfortably below the 1,000-word ceiling</a:t>
            </a:r>
          </a:p>
        </p:txBody>
      </p:sp>
      <p:sp>
        <p:nvSpPr>
          <p:cNvPr id="5" name="TextBox 4"/>
          <p:cNvSpPr txBox="1"/>
          <p:nvPr/>
        </p:nvSpPr>
        <p:spPr>
          <a:xfrm>
            <a:off x="594360" y="1463040"/>
            <a:ext cx="11018520" cy="480060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1130">
                <a:solidFill>
                  <a:srgbClr val="233026"/>
                </a:solidFill>
                <a:latin typeface="Aptos"/>
              </a:defRPr>
            </a:pPr>
            <a:r>
              <a:rPr kumimoji="0" sz="1130" b="0" i="0" u="none" strike="noStrike" kern="1200" cap="none" spc="0" normalizeH="0" baseline="0" noProof="0" dirty="0">
                <a:ln>
                  <a:noFill/>
                </a:ln>
                <a:solidFill>
                  <a:srgbClr val="233026"/>
                </a:solidFill>
                <a:effectLst/>
                <a:uLnTx/>
                <a:uFillTx/>
                <a:latin typeface="Aptos"/>
                <a:ea typeface="+mn-ea"/>
                <a:cs typeface="+mn-cs"/>
              </a:rPr>
              <a:t>The Sassafras Springs Progress Club made environmental stewardship visible, practical, and educational through four community partnerships. During the reporting year, 16–24 members participated in projects addressing community beautification, litter prevention, native habitat, pollinator support, and youth education. Members contributed 300 volunteer hours and $700 in club funds. Partnerships generated an additional $1,000 in matching support, bringing documented cash invested in environmental projects to $1,700, plus an in-kind donation of two pounds of native wildflower seed.</a:t>
            </a:r>
            <a:br>
              <a:rPr kumimoji="0" sz="1130" b="0" i="0" u="none" strike="noStrike" kern="1200" cap="none" spc="0" normalizeH="0" baseline="0" noProof="0" dirty="0">
                <a:ln>
                  <a:noFill/>
                </a:ln>
                <a:solidFill>
                  <a:srgbClr val="233026"/>
                </a:solidFill>
                <a:effectLst/>
                <a:uLnTx/>
                <a:uFillTx/>
                <a:latin typeface="Aptos"/>
                <a:ea typeface="+mn-ea"/>
                <a:cs typeface="+mn-cs"/>
              </a:rPr>
            </a:br>
            <a:br>
              <a:rPr kumimoji="0" sz="1130" b="0" i="0" u="none" strike="noStrike" kern="1200" cap="none" spc="0" normalizeH="0" baseline="0" noProof="0" dirty="0">
                <a:ln>
                  <a:noFill/>
                </a:ln>
                <a:solidFill>
                  <a:srgbClr val="233026"/>
                </a:solidFill>
                <a:effectLst/>
                <a:uLnTx/>
                <a:uFillTx/>
                <a:latin typeface="Aptos"/>
                <a:ea typeface="+mn-ea"/>
                <a:cs typeface="+mn-cs"/>
              </a:rPr>
            </a:br>
            <a:r>
              <a:rPr kumimoji="0" sz="1130" b="0" i="0" u="none" strike="noStrike" kern="1200" cap="none" spc="0" normalizeH="0" baseline="0" noProof="0" dirty="0">
                <a:ln>
                  <a:noFill/>
                </a:ln>
                <a:solidFill>
                  <a:srgbClr val="233026"/>
                </a:solidFill>
                <a:effectLst/>
                <a:uLnTx/>
                <a:uFillTx/>
                <a:latin typeface="Aptos"/>
                <a:ea typeface="+mn-ea"/>
                <a:cs typeface="+mn-cs"/>
              </a:rPr>
              <a:t>COMMUNITY TREE PLANTING. Twenty-four members partnered with the City of Sassafras Springs to plant 10 trees in a public park. The club invested $500, which was matched with $1,000 from Trees Across America. Members contributed 96 volunteer hours to planning, site preparation, planting, mulching, publicity, and arrangements for continued watering and care. The project created a long-term investment in shade, wildlife habitat, stormwater benefits, and community beautification while demonstrating how a local club can multiply its resources through partnership.</a:t>
            </a:r>
            <a:br>
              <a:rPr kumimoji="0" sz="1130" b="0" i="0" u="none" strike="noStrike" kern="1200" cap="none" spc="0" normalizeH="0" baseline="0" noProof="0" dirty="0">
                <a:ln>
                  <a:noFill/>
                </a:ln>
                <a:solidFill>
                  <a:srgbClr val="233026"/>
                </a:solidFill>
                <a:effectLst/>
                <a:uLnTx/>
                <a:uFillTx/>
                <a:latin typeface="Aptos"/>
                <a:ea typeface="+mn-ea"/>
                <a:cs typeface="+mn-cs"/>
              </a:rPr>
            </a:br>
            <a:br>
              <a:rPr kumimoji="0" sz="1130" b="0" i="0" u="none" strike="noStrike" kern="1200" cap="none" spc="0" normalizeH="0" baseline="0" noProof="0" dirty="0">
                <a:ln>
                  <a:noFill/>
                </a:ln>
                <a:solidFill>
                  <a:srgbClr val="233026"/>
                </a:solidFill>
                <a:effectLst/>
                <a:uLnTx/>
                <a:uFillTx/>
                <a:latin typeface="Aptos"/>
                <a:ea typeface="+mn-ea"/>
                <a:cs typeface="+mn-cs"/>
              </a:rPr>
            </a:br>
            <a:r>
              <a:rPr kumimoji="0" sz="1130" b="0" i="0" u="none" strike="noStrike" kern="1200" cap="none" spc="0" normalizeH="0" baseline="0" noProof="0" dirty="0">
                <a:ln>
                  <a:noFill/>
                </a:ln>
                <a:solidFill>
                  <a:srgbClr val="233026"/>
                </a:solidFill>
                <a:effectLst/>
                <a:uLnTx/>
                <a:uFillTx/>
                <a:latin typeface="Aptos"/>
                <a:ea typeface="+mn-ea"/>
                <a:cs typeface="+mn-cs"/>
              </a:rPr>
              <a:t>COMMUNITY TRASH-OFF. Twenty members organized a community cleanup with Keep Oklahoma Beautiful, the City of Sassafras Springs, Persimmon County, and Sassafras Springs Public Schools. The club contributed $200 toward prizes designed to encourage youth and community participation. Members provided 82 volunteer hours for organizing cleanup teams, recruiting participants, coordinating collection locations, publicity, judging, and cleanup. The partnership broadened participation beyond club membership and connected litter prevention with civic pride and youth involvement.</a:t>
            </a:r>
            <a:br>
              <a:rPr kumimoji="0" sz="1130" b="0" i="0" u="none" strike="noStrike" kern="1200" cap="none" spc="0" normalizeH="0" baseline="0" noProof="0" dirty="0">
                <a:ln>
                  <a:noFill/>
                </a:ln>
                <a:solidFill>
                  <a:srgbClr val="233026"/>
                </a:solidFill>
                <a:effectLst/>
                <a:uLnTx/>
                <a:uFillTx/>
                <a:latin typeface="Aptos"/>
                <a:ea typeface="+mn-ea"/>
                <a:cs typeface="+mn-cs"/>
              </a:rPr>
            </a:br>
            <a:br>
              <a:rPr kumimoji="0" sz="1130" b="0" i="0" u="none" strike="noStrike" kern="1200" cap="none" spc="0" normalizeH="0" baseline="0" noProof="0" dirty="0">
                <a:ln>
                  <a:noFill/>
                </a:ln>
                <a:solidFill>
                  <a:srgbClr val="233026"/>
                </a:solidFill>
                <a:effectLst/>
                <a:uLnTx/>
                <a:uFillTx/>
                <a:latin typeface="Aptos"/>
                <a:ea typeface="+mn-ea"/>
                <a:cs typeface="+mn-cs"/>
              </a:rPr>
            </a:br>
            <a:r>
              <a:rPr kumimoji="0" sz="1130" b="0" i="0" u="none" strike="noStrike" kern="1200" cap="none" spc="0" normalizeH="0" baseline="0" noProof="0" dirty="0">
                <a:ln>
                  <a:noFill/>
                </a:ln>
                <a:solidFill>
                  <a:srgbClr val="233026"/>
                </a:solidFill>
                <a:effectLst/>
                <a:uLnTx/>
                <a:uFillTx/>
                <a:latin typeface="Aptos"/>
                <a:ea typeface="+mn-ea"/>
                <a:cs typeface="+mn-cs"/>
              </a:rPr>
              <a:t>NATIVE WILDFLOWER PLANTING. Sixteen members joined Sassafras Springs Parks and the Oklahoma Native Plant Society for a December dormant-seeding project. ONPS donated two pounds of native wildflower seed and provided guidance on species selection and planting. Club members contributed 54 volunteer hours to planning, site preparation, sowing, signage, and public education. The planting will provide future nectar and habitat for pollinators while demonstrating the value of native plants in public landscapes. The December planting also provided an opportunity to explain how natural winter conditions help prepare many native seeds for spring germination.</a:t>
            </a:r>
            <a:br>
              <a:rPr kumimoji="0" sz="1130" b="0" i="0" u="none" strike="noStrike" kern="1200" cap="none" spc="0" normalizeH="0" baseline="0" noProof="0" dirty="0">
                <a:ln>
                  <a:noFill/>
                </a:ln>
                <a:solidFill>
                  <a:srgbClr val="233026"/>
                </a:solidFill>
                <a:effectLst/>
                <a:uLnTx/>
                <a:uFillTx/>
                <a:latin typeface="Aptos"/>
                <a:ea typeface="+mn-ea"/>
                <a:cs typeface="+mn-cs"/>
              </a:rPr>
            </a:br>
            <a:br>
              <a:rPr kumimoji="0" sz="1130" b="0" i="0" u="none" strike="noStrike" kern="1200" cap="none" spc="0" normalizeH="0" baseline="0" noProof="0" dirty="0">
                <a:ln>
                  <a:noFill/>
                </a:ln>
                <a:solidFill>
                  <a:srgbClr val="233026"/>
                </a:solidFill>
                <a:effectLst/>
                <a:uLnTx/>
                <a:uFillTx/>
                <a:latin typeface="Aptos"/>
                <a:ea typeface="+mn-ea"/>
                <a:cs typeface="+mn-cs"/>
              </a:rPr>
            </a:br>
            <a:r>
              <a:rPr kumimoji="0" sz="1130" b="0" i="0" u="none" strike="noStrike" kern="1200" cap="none" spc="0" normalizeH="0" baseline="0" noProof="0" dirty="0">
                <a:ln>
                  <a:noFill/>
                </a:ln>
                <a:solidFill>
                  <a:srgbClr val="233026"/>
                </a:solidFill>
                <a:effectLst/>
                <a:uLnTx/>
                <a:uFillTx/>
                <a:latin typeface="Aptos"/>
                <a:ea typeface="+mn-ea"/>
                <a:cs typeface="+mn-cs"/>
              </a:rPr>
              <a:t>EDUCATIONAL POLLINATOR GARDEN. Eighteen members worked with Sassafras Springs Public Schools to plan and plant an educational pollinator garden. Members and students selected native plants that support bees, butterflies, and other pollinators and discussed the relationship among native plants, insects, food systems, and healthy ecosystems. Members contributed 68 volunteer hours to garden design, plant selection, preparation, planting, educational materials, and student activities. The garden created both habitat and an outdoor learning space that can continue serving students in future years.</a:t>
            </a:r>
            <a:br>
              <a:rPr kumimoji="0" sz="1130" b="0" i="0" u="none" strike="noStrike" kern="1200" cap="none" spc="0" normalizeH="0" baseline="0" noProof="0" dirty="0">
                <a:ln>
                  <a:noFill/>
                </a:ln>
                <a:solidFill>
                  <a:srgbClr val="233026"/>
                </a:solidFill>
                <a:effectLst/>
                <a:uLnTx/>
                <a:uFillTx/>
                <a:latin typeface="Aptos"/>
                <a:ea typeface="+mn-ea"/>
                <a:cs typeface="+mn-cs"/>
              </a:rPr>
            </a:br>
            <a:br>
              <a:rPr kumimoji="0" sz="1130" b="0" i="0" u="none" strike="noStrike" kern="1200" cap="none" spc="0" normalizeH="0" baseline="0" noProof="0" dirty="0">
                <a:ln>
                  <a:noFill/>
                </a:ln>
                <a:solidFill>
                  <a:srgbClr val="233026"/>
                </a:solidFill>
                <a:effectLst/>
                <a:uLnTx/>
                <a:uFillTx/>
                <a:latin typeface="Aptos"/>
                <a:ea typeface="+mn-ea"/>
                <a:cs typeface="+mn-cs"/>
              </a:rPr>
            </a:br>
            <a:r>
              <a:rPr kumimoji="0" sz="1130" b="0" i="0" u="none" strike="noStrike" kern="1200" cap="none" spc="0" normalizeH="0" baseline="0" noProof="0" dirty="0">
                <a:ln>
                  <a:noFill/>
                </a:ln>
                <a:solidFill>
                  <a:srgbClr val="233026"/>
                </a:solidFill>
                <a:effectLst/>
                <a:uLnTx/>
                <a:uFillTx/>
                <a:latin typeface="Aptos"/>
                <a:ea typeface="+mn-ea"/>
                <a:cs typeface="+mn-cs"/>
              </a:rPr>
              <a:t>Together, these projects show the club’s environmental work as more than four separate activities. By combining member service, local government cooperation, nonprofit expertise, school participation, matching funds, and donated materials, the club turned $700 of its own funds and 300 volunteer hours into visible community improvements with lasting educational and environmental value.</a:t>
            </a:r>
          </a:p>
        </p:txBody>
      </p:sp>
      <p:sp>
        <p:nvSpPr>
          <p:cNvPr id="6" name="Rectangle 5"/>
          <p:cNvSpPr/>
          <p:nvPr/>
        </p:nvSpPr>
        <p:spPr>
          <a:xfrm>
            <a:off x="548640" y="6510528"/>
            <a:ext cx="11064240" cy="36576"/>
          </a:xfrm>
          <a:prstGeom prst="rect">
            <a:avLst/>
          </a:prstGeom>
          <a:solidFill>
            <a:srgbClr val="CD9E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p:cNvSpPr txBox="1"/>
          <p:nvPr/>
        </p:nvSpPr>
        <p:spPr>
          <a:xfrm>
            <a:off x="10789920" y="6547104"/>
            <a:ext cx="731520" cy="228600"/>
          </a:xfrm>
          <a:prstGeom prst="rect">
            <a:avLst/>
          </a:prstGeom>
          <a:noFill/>
        </p:spPr>
        <p:txBody>
          <a:bodyPr wrap="non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900">
                <a:solidFill>
                  <a:srgbClr val="5A5A5A"/>
                </a:solidFill>
              </a:defRPr>
            </a:pPr>
            <a:r>
              <a:rPr kumimoji="0" sz="900" b="0" i="0" u="none" strike="noStrike" kern="1200" cap="none" spc="0" normalizeH="0" baseline="0" noProof="0" dirty="0">
                <a:ln>
                  <a:noFill/>
                </a:ln>
                <a:solidFill>
                  <a:srgbClr val="5A5A5A"/>
                </a:solidFill>
                <a:effectLst/>
                <a:uLnTx/>
                <a:uFillTx/>
                <a:latin typeface="Calibri"/>
                <a:ea typeface="+mn-ea"/>
                <a:cs typeface="+mn-cs"/>
              </a:rPr>
              <a:t>10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2F01C-EAF3-8ABF-EB92-960DFE65C4C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C1CD018-DB73-625E-5445-9F3394BC5349}"/>
              </a:ext>
            </a:extLst>
          </p:cNvPr>
          <p:cNvSpPr/>
          <p:nvPr/>
        </p:nvSpPr>
        <p:spPr>
          <a:xfrm>
            <a:off x="0" y="0"/>
            <a:ext cx="12191695" cy="6858000"/>
          </a:xfrm>
          <a:prstGeom prst="rect">
            <a:avLst/>
          </a:prstGeom>
          <a:solidFill>
            <a:srgbClr val="F1F6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a:extLst>
              <a:ext uri="{FF2B5EF4-FFF2-40B4-BE49-F238E27FC236}">
                <a16:creationId xmlns:a16="http://schemas.microsoft.com/office/drawing/2014/main" id="{E7F747D6-9822-6BC2-29CF-A2842C555CF2}"/>
              </a:ext>
            </a:extLst>
          </p:cNvPr>
          <p:cNvSpPr txBox="1"/>
          <p:nvPr/>
        </p:nvSpPr>
        <p:spPr>
          <a:xfrm>
            <a:off x="594360" y="320040"/>
            <a:ext cx="5167248" cy="5493812"/>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700" b="1">
                <a:solidFill>
                  <a:srgbClr val="2E5F37"/>
                </a:solidFill>
                <a:latin typeface="Aptos Display"/>
              </a:defRPr>
            </a:pPr>
            <a:r>
              <a:rPr lang="en-US" sz="2700" b="1" dirty="0">
                <a:solidFill>
                  <a:srgbClr val="2E5F37"/>
                </a:solidFill>
                <a:latin typeface="Aptos Display"/>
              </a:rPr>
              <a:t>Creating the report</a:t>
            </a:r>
          </a:p>
          <a:p>
            <a:pPr marL="0" marR="0" lvl="0" indent="0" algn="l" defTabSz="457200" rtl="0" eaLnBrk="1" fontAlgn="auto" latinLnBrk="0" hangingPunct="1">
              <a:lnSpc>
                <a:spcPct val="100000"/>
              </a:lnSpc>
              <a:spcBef>
                <a:spcPts val="0"/>
              </a:spcBef>
              <a:spcAft>
                <a:spcPts val="0"/>
              </a:spcAft>
              <a:buClrTx/>
              <a:buSzTx/>
              <a:buFontTx/>
              <a:buNone/>
              <a:tabLst/>
              <a:defRPr sz="2700" b="1">
                <a:solidFill>
                  <a:srgbClr val="2E5F37"/>
                </a:solidFill>
                <a:latin typeface="Aptos Display"/>
              </a:defRPr>
            </a:pPr>
            <a:r>
              <a:rPr lang="en-US" sz="2700" b="1" dirty="0">
                <a:solidFill>
                  <a:srgbClr val="2E5F37"/>
                </a:solidFill>
                <a:latin typeface="Aptos Display"/>
                <a:hlinkClick r:id="rId2"/>
              </a:rPr>
              <a:t>www.gfwc-ok.org</a:t>
            </a:r>
            <a:endParaRPr lang="en-US" sz="2700" b="1" dirty="0">
              <a:solidFill>
                <a:srgbClr val="2E5F37"/>
              </a:solidFill>
              <a:latin typeface="Aptos Display"/>
            </a:endParaRPr>
          </a:p>
          <a:p>
            <a:pPr marL="0" marR="0" lvl="0" indent="0" algn="l" defTabSz="457200" rtl="0" eaLnBrk="1" fontAlgn="auto" latinLnBrk="0" hangingPunct="1">
              <a:lnSpc>
                <a:spcPct val="100000"/>
              </a:lnSpc>
              <a:spcBef>
                <a:spcPts val="0"/>
              </a:spcBef>
              <a:spcAft>
                <a:spcPts val="0"/>
              </a:spcAft>
              <a:buClrTx/>
              <a:buSzTx/>
              <a:buFontTx/>
              <a:buNone/>
              <a:tabLst/>
              <a:defRPr sz="2700" b="1">
                <a:solidFill>
                  <a:srgbClr val="2E5F37"/>
                </a:solidFill>
                <a:latin typeface="Aptos Display"/>
              </a:defRPr>
            </a:pPr>
            <a:r>
              <a:rPr lang="en-US" sz="2700" b="1" dirty="0">
                <a:solidFill>
                  <a:srgbClr val="2E5F37"/>
                </a:solidFill>
                <a:latin typeface="Aptos Display"/>
              </a:rPr>
              <a:t>Members only section</a:t>
            </a:r>
          </a:p>
          <a:p>
            <a:pPr marL="0" marR="0" lvl="0" indent="0" algn="l" defTabSz="457200" rtl="0" eaLnBrk="1" fontAlgn="auto" latinLnBrk="0" hangingPunct="1">
              <a:lnSpc>
                <a:spcPct val="100000"/>
              </a:lnSpc>
              <a:spcBef>
                <a:spcPts val="0"/>
              </a:spcBef>
              <a:spcAft>
                <a:spcPts val="0"/>
              </a:spcAft>
              <a:buClrTx/>
              <a:buSzTx/>
              <a:buFontTx/>
              <a:buNone/>
              <a:tabLst/>
              <a:defRPr sz="2700" b="1">
                <a:solidFill>
                  <a:srgbClr val="2E5F37"/>
                </a:solidFill>
                <a:latin typeface="Aptos Display"/>
              </a:defRPr>
            </a:pPr>
            <a:endParaRPr lang="en-US" sz="2700" b="1" dirty="0">
              <a:solidFill>
                <a:srgbClr val="2E5F37"/>
              </a:solidFill>
              <a:latin typeface="Aptos Display"/>
            </a:endParaRPr>
          </a:p>
          <a:p>
            <a:pPr lvl="0" defTabSz="457200">
              <a:defRPr sz="2700" b="1">
                <a:solidFill>
                  <a:srgbClr val="2E5F37"/>
                </a:solidFill>
                <a:latin typeface="Aptos Display"/>
              </a:defRPr>
            </a:pPr>
            <a:r>
              <a:rPr lang="en-US" sz="2700" b="1" dirty="0">
                <a:hlinkClick r:id="rId3"/>
              </a:rPr>
              <a:t>Member Resources/Forms</a:t>
            </a:r>
            <a:endParaRPr lang="en-US" sz="2700" b="1" dirty="0">
              <a:solidFill>
                <a:srgbClr val="2E5F37"/>
              </a:solidFill>
              <a:latin typeface="Aptos Display"/>
            </a:endParaRPr>
          </a:p>
          <a:p>
            <a:pPr marL="0" marR="0" lvl="0" indent="0" algn="l" defTabSz="457200" rtl="0" eaLnBrk="1" fontAlgn="auto" latinLnBrk="0" hangingPunct="1">
              <a:lnSpc>
                <a:spcPct val="100000"/>
              </a:lnSpc>
              <a:spcBef>
                <a:spcPts val="0"/>
              </a:spcBef>
              <a:spcAft>
                <a:spcPts val="0"/>
              </a:spcAft>
              <a:buClrTx/>
              <a:buSzTx/>
              <a:buFontTx/>
              <a:buNone/>
              <a:tabLst/>
              <a:defRPr sz="2700" b="1">
                <a:solidFill>
                  <a:srgbClr val="2E5F37"/>
                </a:solidFill>
                <a:latin typeface="Aptos Display"/>
              </a:defRPr>
            </a:pPr>
            <a:endParaRPr lang="en-US" sz="2700" b="1" dirty="0">
              <a:solidFill>
                <a:srgbClr val="2E5F37"/>
              </a:solidFill>
              <a:latin typeface="Aptos Display"/>
            </a:endParaRPr>
          </a:p>
          <a:p>
            <a:pPr lvl="0" defTabSz="457200">
              <a:defRPr sz="2700" b="1">
                <a:solidFill>
                  <a:srgbClr val="2E5F37"/>
                </a:solidFill>
                <a:latin typeface="Aptos Display"/>
              </a:defRPr>
            </a:pPr>
            <a:r>
              <a:rPr lang="en-US" sz="2700" dirty="0">
                <a:hlinkClick r:id="rId4"/>
              </a:rPr>
              <a:t>Reports for Community Service and Advancement Areas</a:t>
            </a:r>
            <a:endParaRPr lang="en-US" sz="2700" dirty="0"/>
          </a:p>
          <a:p>
            <a:pPr lvl="0" defTabSz="457200">
              <a:defRPr sz="2700" b="1">
                <a:solidFill>
                  <a:srgbClr val="2E5F37"/>
                </a:solidFill>
                <a:latin typeface="Aptos Display"/>
              </a:defRPr>
            </a:pPr>
            <a:endParaRPr lang="en-US" sz="2700" dirty="0"/>
          </a:p>
          <a:p>
            <a:pPr lvl="0" defTabSz="457200">
              <a:defRPr sz="2700" b="1">
                <a:solidFill>
                  <a:srgbClr val="2E5F37"/>
                </a:solidFill>
                <a:latin typeface="Aptos Display"/>
              </a:defRPr>
            </a:pPr>
            <a:r>
              <a:rPr lang="en-US" sz="2700" dirty="0"/>
              <a:t>Page six is the form for GFWC Community Service Program for Environment. </a:t>
            </a:r>
          </a:p>
          <a:p>
            <a:pPr lvl="0" defTabSz="457200">
              <a:defRPr sz="2700" b="1">
                <a:solidFill>
                  <a:srgbClr val="2E5F37"/>
                </a:solidFill>
                <a:latin typeface="Aptos Display"/>
              </a:defRPr>
            </a:pPr>
            <a:endParaRPr kumimoji="0" sz="2700" b="1" i="0" u="none" strike="noStrike" kern="1200" cap="none" spc="0" normalizeH="0" baseline="0" noProof="0" dirty="0">
              <a:ln>
                <a:noFill/>
              </a:ln>
              <a:solidFill>
                <a:srgbClr val="2E5F37"/>
              </a:solidFill>
              <a:effectLst/>
              <a:uLnTx/>
              <a:uFillTx/>
              <a:latin typeface="Aptos Display"/>
              <a:ea typeface="+mn-ea"/>
              <a:cs typeface="+mn-cs"/>
            </a:endParaRPr>
          </a:p>
        </p:txBody>
      </p:sp>
      <p:sp>
        <p:nvSpPr>
          <p:cNvPr id="6" name="Rectangle 5">
            <a:extLst>
              <a:ext uri="{FF2B5EF4-FFF2-40B4-BE49-F238E27FC236}">
                <a16:creationId xmlns:a16="http://schemas.microsoft.com/office/drawing/2014/main" id="{C662DBC8-5B0B-81BF-F032-453C7F271FB2}"/>
              </a:ext>
            </a:extLst>
          </p:cNvPr>
          <p:cNvSpPr/>
          <p:nvPr/>
        </p:nvSpPr>
        <p:spPr>
          <a:xfrm>
            <a:off x="548640" y="6510528"/>
            <a:ext cx="11064240" cy="36576"/>
          </a:xfrm>
          <a:prstGeom prst="rect">
            <a:avLst/>
          </a:prstGeom>
          <a:solidFill>
            <a:srgbClr val="CD9E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a:extLst>
              <a:ext uri="{FF2B5EF4-FFF2-40B4-BE49-F238E27FC236}">
                <a16:creationId xmlns:a16="http://schemas.microsoft.com/office/drawing/2014/main" id="{A73889FF-411E-171D-D2BF-2A4F7D459A93}"/>
              </a:ext>
            </a:extLst>
          </p:cNvPr>
          <p:cNvSpPr txBox="1"/>
          <p:nvPr/>
        </p:nvSpPr>
        <p:spPr>
          <a:xfrm>
            <a:off x="10789920" y="6547104"/>
            <a:ext cx="731520" cy="228600"/>
          </a:xfrm>
          <a:prstGeom prst="rect">
            <a:avLst/>
          </a:prstGeom>
          <a:noFill/>
        </p:spPr>
        <p:txBody>
          <a:bodyPr wrap="non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900">
                <a:solidFill>
                  <a:srgbClr val="5A5A5A"/>
                </a:solidFill>
              </a:defRPr>
            </a:pPr>
            <a:r>
              <a:rPr kumimoji="0" sz="900" b="0" i="0" u="none" strike="noStrike" kern="1200" cap="none" spc="0" normalizeH="0" baseline="0" noProof="0" dirty="0">
                <a:ln>
                  <a:noFill/>
                </a:ln>
                <a:solidFill>
                  <a:srgbClr val="5A5A5A"/>
                </a:solidFill>
                <a:effectLst/>
                <a:uLnTx/>
                <a:uFillTx/>
                <a:latin typeface="Calibri"/>
                <a:ea typeface="+mn-ea"/>
                <a:cs typeface="+mn-cs"/>
              </a:rPr>
              <a:t>11</a:t>
            </a:r>
          </a:p>
        </p:txBody>
      </p:sp>
      <p:pic>
        <p:nvPicPr>
          <p:cNvPr id="9" name="Picture 8">
            <a:extLst>
              <a:ext uri="{FF2B5EF4-FFF2-40B4-BE49-F238E27FC236}">
                <a16:creationId xmlns:a16="http://schemas.microsoft.com/office/drawing/2014/main" id="{4B8803F9-6B05-AB7E-180B-34F5DB3003E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38754" y="82296"/>
            <a:ext cx="4967270" cy="6428232"/>
          </a:xfrm>
          <a:prstGeom prst="rect">
            <a:avLst/>
          </a:prstGeom>
        </p:spPr>
      </p:pic>
    </p:spTree>
    <p:extLst>
      <p:ext uri="{BB962C8B-B14F-4D97-AF65-F5344CB8AC3E}">
        <p14:creationId xmlns:p14="http://schemas.microsoft.com/office/powerpoint/2010/main" val="35154763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F1F6E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extBox 2"/>
          <p:cNvSpPr txBox="1"/>
          <p:nvPr/>
        </p:nvSpPr>
        <p:spPr>
          <a:xfrm>
            <a:off x="594360" y="320040"/>
            <a:ext cx="10972800" cy="731520"/>
          </a:xfrm>
          <a:prstGeom prst="rect">
            <a:avLst/>
          </a:prstGeom>
          <a:noFill/>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2700" b="1">
                <a:solidFill>
                  <a:srgbClr val="2E5F37"/>
                </a:solidFill>
                <a:latin typeface="Aptos Display"/>
              </a:defRPr>
            </a:pPr>
            <a:r>
              <a:rPr kumimoji="0" sz="2700" b="1" i="0" u="none" strike="noStrike" kern="1200" cap="none" spc="0" normalizeH="0" baseline="0" noProof="0" dirty="0">
                <a:ln>
                  <a:noFill/>
                </a:ln>
                <a:solidFill>
                  <a:srgbClr val="2E5F37"/>
                </a:solidFill>
                <a:effectLst/>
                <a:uLnTx/>
                <a:uFillTx/>
                <a:latin typeface="Aptos Display"/>
                <a:ea typeface="+mn-ea"/>
                <a:cs typeface="+mn-cs"/>
              </a:rPr>
              <a:t>Before You Hit Submit: The Frontier Checklist</a:t>
            </a:r>
          </a:p>
        </p:txBody>
      </p:sp>
      <p:sp>
        <p:nvSpPr>
          <p:cNvPr id="4" name="TextBox 3"/>
          <p:cNvSpPr txBox="1"/>
          <p:nvPr/>
        </p:nvSpPr>
        <p:spPr>
          <a:xfrm>
            <a:off x="731520" y="1600200"/>
            <a:ext cx="10789920" cy="4389120"/>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900"/>
              </a:spcAft>
              <a:buClrTx/>
              <a:buSzTx/>
              <a:buFontTx/>
              <a:buNone/>
              <a:tabLst/>
              <a:defRPr sz="1800">
                <a:solidFill>
                  <a:srgbClr val="233026"/>
                </a:solidFill>
                <a:latin typeface="Aptos"/>
              </a:defRPr>
            </a:pPr>
            <a:r>
              <a:rPr kumimoji="0" sz="1800" b="0" i="0" u="none" strike="noStrike" kern="1200" cap="none" spc="0" normalizeH="0" baseline="0" noProof="0" dirty="0">
                <a:ln>
                  <a:noFill/>
                </a:ln>
                <a:solidFill>
                  <a:srgbClr val="233026"/>
                </a:solidFill>
                <a:effectLst/>
                <a:uLnTx/>
                <a:uFillTx/>
                <a:latin typeface="Aptos"/>
                <a:ea typeface="+mn-ea"/>
                <a:cs typeface="+mn-cs"/>
              </a:rPr>
              <a:t>Is the report under 1,000 words?</a:t>
            </a:r>
          </a:p>
          <a:p>
            <a:pPr marL="0" marR="0" lvl="0" indent="0" algn="l" defTabSz="457200" rtl="0" eaLnBrk="1" fontAlgn="auto" latinLnBrk="0" hangingPunct="1">
              <a:lnSpc>
                <a:spcPct val="100000"/>
              </a:lnSpc>
              <a:spcBef>
                <a:spcPts val="0"/>
              </a:spcBef>
              <a:spcAft>
                <a:spcPts val="900"/>
              </a:spcAft>
              <a:buClrTx/>
              <a:buSzTx/>
              <a:buFontTx/>
              <a:buNone/>
              <a:tabLst/>
              <a:defRPr sz="1800">
                <a:solidFill>
                  <a:srgbClr val="233026"/>
                </a:solidFill>
                <a:latin typeface="Aptos"/>
              </a:defRPr>
            </a:pPr>
            <a:r>
              <a:rPr kumimoji="0" sz="1800" b="0" i="0" u="none" strike="noStrike" kern="1200" cap="none" spc="0" normalizeH="0" baseline="0" noProof="0" dirty="0">
                <a:ln>
                  <a:noFill/>
                </a:ln>
                <a:solidFill>
                  <a:srgbClr val="233026"/>
                </a:solidFill>
                <a:effectLst/>
                <a:uLnTx/>
                <a:uFillTx/>
                <a:latin typeface="Aptos"/>
                <a:ea typeface="+mn-ea"/>
                <a:cs typeface="+mn-cs"/>
              </a:rPr>
              <a:t>Did I count volunteer hours and club dollars?</a:t>
            </a:r>
          </a:p>
          <a:p>
            <a:pPr marL="0" marR="0" lvl="0" indent="0" algn="l" defTabSz="457200" rtl="0" eaLnBrk="1" fontAlgn="auto" latinLnBrk="0" hangingPunct="1">
              <a:lnSpc>
                <a:spcPct val="100000"/>
              </a:lnSpc>
              <a:spcBef>
                <a:spcPts val="0"/>
              </a:spcBef>
              <a:spcAft>
                <a:spcPts val="900"/>
              </a:spcAft>
              <a:buClrTx/>
              <a:buSzTx/>
              <a:buFontTx/>
              <a:buNone/>
              <a:tabLst/>
              <a:defRPr sz="1800">
                <a:solidFill>
                  <a:srgbClr val="233026"/>
                </a:solidFill>
                <a:latin typeface="Aptos"/>
              </a:defRPr>
            </a:pPr>
            <a:r>
              <a:rPr kumimoji="0" sz="1800" b="0" i="0" u="none" strike="noStrike" kern="1200" cap="none" spc="0" normalizeH="0" baseline="0" noProof="0" dirty="0">
                <a:ln>
                  <a:noFill/>
                </a:ln>
                <a:solidFill>
                  <a:srgbClr val="233026"/>
                </a:solidFill>
                <a:effectLst/>
                <a:uLnTx/>
                <a:uFillTx/>
                <a:latin typeface="Aptos"/>
                <a:ea typeface="+mn-ea"/>
                <a:cs typeface="+mn-cs"/>
              </a:rPr>
              <a:t>Did I identify grants, matches, and in-kind donations separately?</a:t>
            </a:r>
          </a:p>
          <a:p>
            <a:pPr marL="0" marR="0" lvl="0" indent="0" algn="l" defTabSz="457200" rtl="0" eaLnBrk="1" fontAlgn="auto" latinLnBrk="0" hangingPunct="1">
              <a:lnSpc>
                <a:spcPct val="100000"/>
              </a:lnSpc>
              <a:spcBef>
                <a:spcPts val="0"/>
              </a:spcBef>
              <a:spcAft>
                <a:spcPts val="900"/>
              </a:spcAft>
              <a:buClrTx/>
              <a:buSzTx/>
              <a:buFontTx/>
              <a:buNone/>
              <a:tabLst/>
              <a:defRPr sz="1800">
                <a:solidFill>
                  <a:srgbClr val="233026"/>
                </a:solidFill>
                <a:latin typeface="Aptos"/>
              </a:defRPr>
            </a:pPr>
            <a:r>
              <a:rPr kumimoji="0" sz="1800" b="0" i="0" u="none" strike="noStrike" kern="1200" cap="none" spc="0" normalizeH="0" baseline="0" noProof="0" dirty="0">
                <a:ln>
                  <a:noFill/>
                </a:ln>
                <a:solidFill>
                  <a:srgbClr val="233026"/>
                </a:solidFill>
                <a:effectLst/>
                <a:uLnTx/>
                <a:uFillTx/>
                <a:latin typeface="Aptos"/>
                <a:ea typeface="+mn-ea"/>
                <a:cs typeface="+mn-cs"/>
              </a:rPr>
              <a:t>Did I name meaningful partners?</a:t>
            </a:r>
          </a:p>
          <a:p>
            <a:pPr marL="0" marR="0" lvl="0" indent="0" algn="l" defTabSz="457200" rtl="0" eaLnBrk="1" fontAlgn="auto" latinLnBrk="0" hangingPunct="1">
              <a:lnSpc>
                <a:spcPct val="100000"/>
              </a:lnSpc>
              <a:spcBef>
                <a:spcPts val="0"/>
              </a:spcBef>
              <a:spcAft>
                <a:spcPts val="900"/>
              </a:spcAft>
              <a:buClrTx/>
              <a:buSzTx/>
              <a:buFontTx/>
              <a:buNone/>
              <a:tabLst/>
              <a:defRPr sz="1800">
                <a:solidFill>
                  <a:srgbClr val="233026"/>
                </a:solidFill>
                <a:latin typeface="Aptos"/>
              </a:defRPr>
            </a:pPr>
            <a:r>
              <a:rPr kumimoji="0" sz="1800" b="0" i="0" u="none" strike="noStrike" kern="1200" cap="none" spc="0" normalizeH="0" baseline="0" noProof="0" dirty="0">
                <a:ln>
                  <a:noFill/>
                </a:ln>
                <a:solidFill>
                  <a:srgbClr val="233026"/>
                </a:solidFill>
                <a:effectLst/>
                <a:uLnTx/>
                <a:uFillTx/>
                <a:latin typeface="Aptos"/>
                <a:ea typeface="+mn-ea"/>
                <a:cs typeface="+mn-cs"/>
              </a:rPr>
              <a:t>Did I give specific quantities and outcomes?</a:t>
            </a:r>
          </a:p>
          <a:p>
            <a:pPr marL="0" marR="0" lvl="0" indent="0" algn="l" defTabSz="457200" rtl="0" eaLnBrk="1" fontAlgn="auto" latinLnBrk="0" hangingPunct="1">
              <a:lnSpc>
                <a:spcPct val="100000"/>
              </a:lnSpc>
              <a:spcBef>
                <a:spcPts val="0"/>
              </a:spcBef>
              <a:spcAft>
                <a:spcPts val="900"/>
              </a:spcAft>
              <a:buClrTx/>
              <a:buSzTx/>
              <a:buFontTx/>
              <a:buNone/>
              <a:tabLst/>
              <a:defRPr sz="1800">
                <a:solidFill>
                  <a:srgbClr val="233026"/>
                </a:solidFill>
                <a:latin typeface="Aptos"/>
              </a:defRPr>
            </a:pPr>
            <a:r>
              <a:rPr kumimoji="0" sz="1800" b="0" i="0" u="none" strike="noStrike" kern="1200" cap="none" spc="0" normalizeH="0" baseline="0" noProof="0" dirty="0">
                <a:ln>
                  <a:noFill/>
                </a:ln>
                <a:solidFill>
                  <a:srgbClr val="233026"/>
                </a:solidFill>
                <a:effectLst/>
                <a:uLnTx/>
                <a:uFillTx/>
                <a:latin typeface="Aptos"/>
                <a:ea typeface="+mn-ea"/>
                <a:cs typeface="+mn-cs"/>
              </a:rPr>
              <a:t>Did I explain why the projects mattered?</a:t>
            </a:r>
          </a:p>
          <a:p>
            <a:pPr marL="0" marR="0" lvl="0" indent="0" algn="l" defTabSz="457200" rtl="0" eaLnBrk="1" fontAlgn="auto" latinLnBrk="0" hangingPunct="1">
              <a:lnSpc>
                <a:spcPct val="100000"/>
              </a:lnSpc>
              <a:spcBef>
                <a:spcPts val="0"/>
              </a:spcBef>
              <a:spcAft>
                <a:spcPts val="900"/>
              </a:spcAft>
              <a:buClrTx/>
              <a:buSzTx/>
              <a:buFontTx/>
              <a:buNone/>
              <a:tabLst/>
              <a:defRPr sz="1800">
                <a:solidFill>
                  <a:srgbClr val="233026"/>
                </a:solidFill>
                <a:latin typeface="Aptos"/>
              </a:defRPr>
            </a:pPr>
            <a:r>
              <a:rPr kumimoji="0" sz="1800" b="0" i="0" u="none" strike="noStrike" kern="1200" cap="none" spc="0" normalizeH="0" baseline="0" noProof="0" dirty="0">
                <a:ln>
                  <a:noFill/>
                </a:ln>
                <a:solidFill>
                  <a:srgbClr val="233026"/>
                </a:solidFill>
                <a:effectLst/>
                <a:uLnTx/>
                <a:uFillTx/>
                <a:latin typeface="Aptos"/>
                <a:ea typeface="+mn-ea"/>
                <a:cs typeface="+mn-cs"/>
              </a:rPr>
              <a:t>Did I avoid minutes-style detail, repeated information, and unnecessary adjectives?</a:t>
            </a:r>
          </a:p>
          <a:p>
            <a:pPr marL="0" marR="0" lvl="0" indent="0" algn="l" defTabSz="457200" rtl="0" eaLnBrk="1" fontAlgn="auto" latinLnBrk="0" hangingPunct="1">
              <a:lnSpc>
                <a:spcPct val="100000"/>
              </a:lnSpc>
              <a:spcBef>
                <a:spcPts val="0"/>
              </a:spcBef>
              <a:spcAft>
                <a:spcPts val="900"/>
              </a:spcAft>
              <a:buClrTx/>
              <a:buSzTx/>
              <a:buFontTx/>
              <a:buNone/>
              <a:tabLst/>
              <a:defRPr sz="1800">
                <a:solidFill>
                  <a:srgbClr val="233026"/>
                </a:solidFill>
                <a:latin typeface="Aptos"/>
              </a:defRPr>
            </a:pPr>
            <a:r>
              <a:rPr kumimoji="0" sz="1800" b="0" i="0" u="none" strike="noStrike" kern="1200" cap="none" spc="0" normalizeH="0" baseline="0" noProof="0" dirty="0">
                <a:ln>
                  <a:noFill/>
                </a:ln>
                <a:solidFill>
                  <a:srgbClr val="233026"/>
                </a:solidFill>
                <a:effectLst/>
                <a:uLnTx/>
                <a:uFillTx/>
                <a:latin typeface="Aptos"/>
                <a:ea typeface="+mn-ea"/>
                <a:cs typeface="+mn-cs"/>
              </a:rPr>
              <a:t>Could a judge understand the club’s impact without already knowing our town or our members?</a:t>
            </a:r>
          </a:p>
        </p:txBody>
      </p:sp>
      <p:sp>
        <p:nvSpPr>
          <p:cNvPr id="5" name="Rounded Rectangle 4"/>
          <p:cNvSpPr/>
          <p:nvPr/>
        </p:nvSpPr>
        <p:spPr>
          <a:xfrm>
            <a:off x="822960" y="5212080"/>
            <a:ext cx="10515600" cy="868680"/>
          </a:xfrm>
          <a:prstGeom prst="roundRect">
            <a:avLst/>
          </a:prstGeom>
          <a:solidFill>
            <a:srgbClr val="FFFFFF"/>
          </a:solidFill>
          <a:ln>
            <a:solidFill>
              <a:srgbClr val="CD9E3F"/>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sz="1500" i="1">
                <a:solidFill>
                  <a:srgbClr val="5B4432"/>
                </a:solidFill>
                <a:latin typeface="Georgia"/>
              </a:defRPr>
            </a:pPr>
            <a:r>
              <a:rPr kumimoji="0" sz="1500" b="0" i="1" u="none" strike="noStrike" kern="1200" cap="none" spc="0" normalizeH="0" baseline="0" noProof="0" dirty="0">
                <a:ln>
                  <a:noFill/>
                </a:ln>
                <a:solidFill>
                  <a:srgbClr val="5B4432"/>
                </a:solidFill>
                <a:effectLst/>
                <a:uLnTx/>
                <a:uFillTx/>
                <a:latin typeface="Georgia"/>
                <a:ea typeface="+mn-ea"/>
                <a:cs typeface="+mn-cs"/>
              </a:rPr>
              <a:t>Write so the reader can see the work, count the impact, and finish the report before the coffee gets cold.</a:t>
            </a:r>
          </a:p>
        </p:txBody>
      </p:sp>
      <p:sp>
        <p:nvSpPr>
          <p:cNvPr id="6" name="Rectangle 5"/>
          <p:cNvSpPr/>
          <p:nvPr/>
        </p:nvSpPr>
        <p:spPr>
          <a:xfrm>
            <a:off x="548640" y="6510528"/>
            <a:ext cx="11064240" cy="36576"/>
          </a:xfrm>
          <a:prstGeom prst="rect">
            <a:avLst/>
          </a:prstGeom>
          <a:solidFill>
            <a:srgbClr val="CD9E3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7" name="TextBox 6"/>
          <p:cNvSpPr txBox="1"/>
          <p:nvPr/>
        </p:nvSpPr>
        <p:spPr>
          <a:xfrm>
            <a:off x="10789920" y="6547104"/>
            <a:ext cx="731520" cy="228600"/>
          </a:xfrm>
          <a:prstGeom prst="rect">
            <a:avLst/>
          </a:prstGeom>
          <a:noFill/>
        </p:spPr>
        <p:txBody>
          <a:bodyPr wrap="none">
            <a:spAutoFit/>
          </a:bodyPr>
          <a:lstStyle/>
          <a:p>
            <a:pPr marL="0" marR="0" lvl="0" indent="0" algn="r" defTabSz="457200" rtl="0" eaLnBrk="1" fontAlgn="auto" latinLnBrk="0" hangingPunct="1">
              <a:lnSpc>
                <a:spcPct val="100000"/>
              </a:lnSpc>
              <a:spcBef>
                <a:spcPts val="0"/>
              </a:spcBef>
              <a:spcAft>
                <a:spcPts val="0"/>
              </a:spcAft>
              <a:buClrTx/>
              <a:buSzTx/>
              <a:buFontTx/>
              <a:buNone/>
              <a:tabLst/>
              <a:defRPr sz="900">
                <a:solidFill>
                  <a:srgbClr val="5A5A5A"/>
                </a:solidFill>
              </a:defRPr>
            </a:pPr>
            <a:r>
              <a:rPr kumimoji="0" sz="900" b="0" i="0" u="none" strike="noStrike" kern="1200" cap="none" spc="0" normalizeH="0" baseline="0" noProof="0" dirty="0">
                <a:ln>
                  <a:noFill/>
                </a:ln>
                <a:solidFill>
                  <a:srgbClr val="5A5A5A"/>
                </a:solidFill>
                <a:effectLst/>
                <a:uLnTx/>
                <a:uFillTx/>
                <a:latin typeface="Calibri"/>
                <a:ea typeface="+mn-ea"/>
                <a:cs typeface="+mn-cs"/>
              </a:rPr>
              <a:t>11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3B25415-0C64-722B-E14D-D6268471453E}"/>
              </a:ext>
            </a:extLst>
          </p:cNvPr>
          <p:cNvPicPr>
            <a:picLocks noChangeAspect="1"/>
          </p:cNvPicPr>
          <p:nvPr/>
        </p:nvPicPr>
        <p:blipFill>
          <a:blip r:embed="rId2"/>
          <a:srcRect l="3792" t="22913" r="59804" b="27969"/>
          <a:stretch>
            <a:fillRect/>
          </a:stretch>
        </p:blipFill>
        <p:spPr>
          <a:xfrm>
            <a:off x="565079" y="698643"/>
            <a:ext cx="4438436" cy="3143892"/>
          </a:xfrm>
          <a:prstGeom prst="rect">
            <a:avLst/>
          </a:prstGeom>
        </p:spPr>
      </p:pic>
      <p:sp>
        <p:nvSpPr>
          <p:cNvPr id="4" name="TextBox 3">
            <a:extLst>
              <a:ext uri="{FF2B5EF4-FFF2-40B4-BE49-F238E27FC236}">
                <a16:creationId xmlns:a16="http://schemas.microsoft.com/office/drawing/2014/main" id="{6B193823-4CD6-E590-622D-BC2E2A05785B}"/>
              </a:ext>
            </a:extLst>
          </p:cNvPr>
          <p:cNvSpPr txBox="1"/>
          <p:nvPr/>
        </p:nvSpPr>
        <p:spPr>
          <a:xfrm>
            <a:off x="5157627" y="893852"/>
            <a:ext cx="6154220" cy="2862322"/>
          </a:xfrm>
          <a:prstGeom prst="rect">
            <a:avLst/>
          </a:prstGeom>
          <a:noFill/>
        </p:spPr>
        <p:txBody>
          <a:bodyPr wrap="square" rtlCol="0">
            <a:spAutoFit/>
          </a:bodyPr>
          <a:lstStyle/>
          <a:p>
            <a:r>
              <a:rPr lang="en-US" dirty="0"/>
              <a:t>Treasurer’s Report</a:t>
            </a:r>
          </a:p>
          <a:p>
            <a:pPr marL="342900" indent="-342900">
              <a:buAutoNum type="arabicPeriod"/>
            </a:pPr>
            <a:r>
              <a:rPr lang="en-US" dirty="0"/>
              <a:t>Go to Members Only</a:t>
            </a:r>
          </a:p>
          <a:p>
            <a:pPr marL="342900" indent="-342900">
              <a:buAutoNum type="arabicPeriod"/>
            </a:pPr>
            <a:r>
              <a:rPr lang="en-US" dirty="0"/>
              <a:t>If you saved your credentials – they will auto populate so you can log in.</a:t>
            </a:r>
          </a:p>
          <a:p>
            <a:pPr marL="342900" indent="-342900">
              <a:buAutoNum type="arabicPeriod"/>
            </a:pPr>
            <a:r>
              <a:rPr lang="en-US" dirty="0"/>
              <a:t>If you didn’t save your credentials, enter them in the user name and password box.  </a:t>
            </a:r>
          </a:p>
          <a:p>
            <a:pPr marL="342900" indent="-342900">
              <a:buAutoNum type="arabicPeriod"/>
            </a:pPr>
            <a:r>
              <a:rPr lang="en-US" dirty="0"/>
              <a:t>Select Members Only from the top tab bar, after you log in. That will take you to the list shown, at left. </a:t>
            </a:r>
          </a:p>
          <a:p>
            <a:pPr marL="342900" indent="-342900">
              <a:buAutoNum type="arabicPeriod"/>
            </a:pPr>
            <a:r>
              <a:rPr lang="en-US" dirty="0"/>
              <a:t>From the list of options, select Member Resources/Forms</a:t>
            </a:r>
          </a:p>
          <a:p>
            <a:pPr marL="342900" indent="-342900">
              <a:buAutoNum type="arabicPeriod"/>
            </a:pPr>
            <a:r>
              <a:rPr lang="en-US" dirty="0"/>
              <a:t>2026-2028 Treasurers Report. </a:t>
            </a:r>
          </a:p>
        </p:txBody>
      </p:sp>
      <p:pic>
        <p:nvPicPr>
          <p:cNvPr id="6" name="Picture 5">
            <a:extLst>
              <a:ext uri="{FF2B5EF4-FFF2-40B4-BE49-F238E27FC236}">
                <a16:creationId xmlns:a16="http://schemas.microsoft.com/office/drawing/2014/main" id="{CB17A48F-F7FB-DADA-6735-D220ED5A0156}"/>
              </a:ext>
            </a:extLst>
          </p:cNvPr>
          <p:cNvPicPr>
            <a:picLocks noChangeAspect="1"/>
          </p:cNvPicPr>
          <p:nvPr/>
        </p:nvPicPr>
        <p:blipFill>
          <a:blip r:embed="rId3"/>
          <a:srcRect l="4634" t="16989" r="9748" b="41273"/>
          <a:stretch>
            <a:fillRect/>
          </a:stretch>
        </p:blipFill>
        <p:spPr>
          <a:xfrm>
            <a:off x="5157627" y="3756174"/>
            <a:ext cx="6804086" cy="2706271"/>
          </a:xfrm>
          <a:prstGeom prst="rect">
            <a:avLst/>
          </a:prstGeom>
        </p:spPr>
      </p:pic>
      <p:sp>
        <p:nvSpPr>
          <p:cNvPr id="7" name="TextBox 6">
            <a:extLst>
              <a:ext uri="{FF2B5EF4-FFF2-40B4-BE49-F238E27FC236}">
                <a16:creationId xmlns:a16="http://schemas.microsoft.com/office/drawing/2014/main" id="{081642E6-34AD-0F73-CCF9-BB9C96B4B776}"/>
              </a:ext>
            </a:extLst>
          </p:cNvPr>
          <p:cNvSpPr txBox="1"/>
          <p:nvPr/>
        </p:nvSpPr>
        <p:spPr>
          <a:xfrm>
            <a:off x="750013" y="4304872"/>
            <a:ext cx="4058293" cy="2308324"/>
          </a:xfrm>
          <a:prstGeom prst="rect">
            <a:avLst/>
          </a:prstGeom>
          <a:noFill/>
        </p:spPr>
        <p:txBody>
          <a:bodyPr wrap="square" rtlCol="0">
            <a:spAutoFit/>
          </a:bodyPr>
          <a:lstStyle/>
          <a:p>
            <a:pPr marL="342900" indent="-342900">
              <a:buAutoNum type="arabicPeriod"/>
            </a:pPr>
            <a:r>
              <a:rPr lang="en-US" dirty="0"/>
              <a:t>From the list, at right, select 2026 Club Treasurer’s Report.</a:t>
            </a:r>
          </a:p>
          <a:p>
            <a:pPr marL="342900" indent="-342900">
              <a:buAutoNum type="arabicPeriod"/>
            </a:pPr>
            <a:r>
              <a:rPr lang="en-US" dirty="0"/>
              <a:t>Use the down pointing error in the upper right corner of the screen (next to the printer icon), download the form to your desktop. </a:t>
            </a:r>
          </a:p>
          <a:p>
            <a:pPr marL="342900" indent="-342900">
              <a:buAutoNum type="arabicPeriod"/>
            </a:pPr>
            <a:r>
              <a:rPr lang="en-US" dirty="0"/>
              <a:t>Fill in and save the report. </a:t>
            </a:r>
          </a:p>
          <a:p>
            <a:endParaRPr lang="en-US" dirty="0"/>
          </a:p>
        </p:txBody>
      </p:sp>
      <p:cxnSp>
        <p:nvCxnSpPr>
          <p:cNvPr id="9" name="Straight Arrow Connector 8">
            <a:extLst>
              <a:ext uri="{FF2B5EF4-FFF2-40B4-BE49-F238E27FC236}">
                <a16:creationId xmlns:a16="http://schemas.microsoft.com/office/drawing/2014/main" id="{EEBB4517-3C2B-B6C7-D199-05CA59CAC1D9}"/>
              </a:ext>
            </a:extLst>
          </p:cNvPr>
          <p:cNvCxnSpPr/>
          <p:nvPr/>
        </p:nvCxnSpPr>
        <p:spPr>
          <a:xfrm>
            <a:off x="2897312" y="6336197"/>
            <a:ext cx="1993187" cy="0"/>
          </a:xfrm>
          <a:prstGeom prst="straightConnector1">
            <a:avLst/>
          </a:prstGeom>
          <a:ln>
            <a:tailEnd type="stealth"/>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C094C5B5-B14C-6A69-3E5E-711E8883F0DF}"/>
              </a:ext>
            </a:extLst>
          </p:cNvPr>
          <p:cNvSpPr txBox="1"/>
          <p:nvPr/>
        </p:nvSpPr>
        <p:spPr>
          <a:xfrm>
            <a:off x="832206" y="6382363"/>
            <a:ext cx="8866598" cy="369332"/>
          </a:xfrm>
          <a:prstGeom prst="rect">
            <a:avLst/>
          </a:prstGeom>
          <a:noFill/>
        </p:spPr>
        <p:txBody>
          <a:bodyPr wrap="square" rtlCol="0">
            <a:spAutoFit/>
          </a:bodyPr>
          <a:lstStyle/>
          <a:p>
            <a:r>
              <a:rPr lang="en-US" dirty="0">
                <a:hlinkClick r:id="rId4"/>
              </a:rPr>
              <a:t>Club-Treasurers-report-1.pdf</a:t>
            </a:r>
            <a:endParaRPr lang="en-US" dirty="0"/>
          </a:p>
        </p:txBody>
      </p:sp>
    </p:spTree>
    <p:extLst>
      <p:ext uri="{BB962C8B-B14F-4D97-AF65-F5344CB8AC3E}">
        <p14:creationId xmlns:p14="http://schemas.microsoft.com/office/powerpoint/2010/main" val="5528029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0095C930-0A06-83E4-BD38-C70A57A97D84}"/>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228528" rIns="0" bIns="50784" numCol="1" anchor="ctr" anchorCtr="0" compatLnSpc="1">
            <a:prstTxWarp prst="textNoShape">
              <a:avLst/>
            </a:prstTxWarp>
            <a:spAutoFit/>
          </a:bodyPr>
          <a:lstStyle/>
          <a:p>
            <a:endParaRPr lang="en-US"/>
          </a:p>
        </p:txBody>
      </p:sp>
      <p:pic>
        <p:nvPicPr>
          <p:cNvPr id="2049" name="Picture 1">
            <a:extLst>
              <a:ext uri="{FF2B5EF4-FFF2-40B4-BE49-F238E27FC236}">
                <a16:creationId xmlns:a16="http://schemas.microsoft.com/office/drawing/2014/main" id="{F93B6E15-7CDE-2CAB-3E16-F762B08DCF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5882" y="457200"/>
            <a:ext cx="1612900" cy="719138"/>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3">
            <a:extLst>
              <a:ext uri="{FF2B5EF4-FFF2-40B4-BE49-F238E27FC236}">
                <a16:creationId xmlns:a16="http://schemas.microsoft.com/office/drawing/2014/main" id="{298BEE11-B442-7C11-30E4-4375F73FAF43}"/>
              </a:ext>
            </a:extLst>
          </p:cNvPr>
          <p:cNvSpPr>
            <a:spLocks noChangeArrowheads="1"/>
          </p:cNvSpPr>
          <p:nvPr/>
        </p:nvSpPr>
        <p:spPr bwMode="auto">
          <a:xfrm>
            <a:off x="1293009" y="1529692"/>
            <a:ext cx="9772257" cy="4462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01568" rIns="0" bIns="50784"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3200" b="0" i="0" u="none" strike="noStrike" cap="none" normalizeH="0" baseline="0" dirty="0">
                <a:ln>
                  <a:noFill/>
                </a:ln>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W</a:t>
            </a:r>
            <a:r>
              <a:rPr kumimoji="0" lang="en-US" altLang="zh-CN" sz="3200" b="0" i="0" u="none" strike="noStrike" cap="none" normalizeH="0" baseline="0" dirty="0" bmk="">
                <a:ln>
                  <a:noFill/>
                </a:ln>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hy Join GFWC Oklahoma (your club name):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zh-CN" sz="1400" b="0" i="0" u="none" strike="noStrike" cap="none" normalizeH="0" baseline="0" dirty="0" bmk="">
              <a:ln>
                <a:noFill/>
              </a:ln>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bmk="">
                <a:ln>
                  <a:noFill/>
                </a:ln>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Find Your People. Find Your Purpose. Make a Difference.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bmk="">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What if a few hours of your time could help a child discover a love of reading, support a woman rebuilding her life, beautify a community, honor a veteran, provide a scholarship, protect Oklahoma’s natural resources—or simply make someone’s day a little brighter?</a:t>
            </a:r>
            <a:endParaRPr kumimoji="0" lang="en-US" altLang="zh-CN" sz="2000" b="0" i="0" u="none" strike="noStrike" cap="none" normalizeH="0" baseline="0" dirty="0" bmk="">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000" b="1" i="0" u="none" strike="noStrike" cap="none" normalizeH="0" baseline="0" dirty="0" bmk="">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That’s what GFWC women do.</a:t>
            </a:r>
            <a:endParaRPr kumimoji="0" lang="en-US" altLang="zh-CN" sz="2000" b="0" i="0" u="none" strike="noStrike" cap="none" normalizeH="0" baseline="0" dirty="0" bmk="">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bmk="">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GFWC Oklahoma brings together women of different ages, backgrounds, talents, and experiences who share something important: </a:t>
            </a:r>
            <a:r>
              <a:rPr kumimoji="0" lang="en-US" altLang="zh-CN" sz="2000" b="1" i="0" u="none" strike="noStrike" cap="none" normalizeH="0" baseline="0" dirty="0" bmk="">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we want to make our communities better.</a:t>
            </a:r>
            <a:endParaRPr kumimoji="0" lang="en-US" altLang="zh-CN" sz="2000" b="0" i="0" u="none" strike="noStrike" cap="none" normalizeH="0" baseline="0" dirty="0" bmk="">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bmk="">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You don’t have to be an expert.</a:t>
            </a:r>
            <a:br>
              <a:rPr kumimoji="0" lang="en-US" altLang="zh-CN" sz="2000" b="0" i="0" u="none" strike="noStrike" cap="none" normalizeH="0" baseline="0" dirty="0" bmk="">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br>
            <a:r>
              <a:rPr kumimoji="0" lang="en-US" altLang="zh-CN" sz="2000" b="0" i="0" u="none" strike="noStrike" cap="none" normalizeH="0" baseline="0" dirty="0" bmk="">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You don’t have to have unlimited free time.</a:t>
            </a:r>
            <a:br>
              <a:rPr kumimoji="0" lang="en-US" altLang="zh-CN" sz="2000" b="0" i="0" u="none" strike="noStrike" cap="none" normalizeH="0" baseline="0" dirty="0" bmk="">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br>
            <a:r>
              <a:rPr kumimoji="0" lang="en-US" altLang="zh-CN" sz="2000" b="0" i="0" u="none" strike="noStrike" cap="none" normalizeH="0" baseline="0" dirty="0" bmk="">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And you definitely don’t have to do everything.</a:t>
            </a:r>
            <a:endParaRPr kumimoji="0" lang="en-US" altLang="zh-CN" sz="2000" b="0" i="0" u="none" strike="noStrike" cap="none" normalizeH="0" baseline="0" dirty="0" bmk="">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000" b="1" i="0" u="none" strike="noStrike" cap="none" normalizeH="0" baseline="0" dirty="0" bmk="">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Just bring what you have to give. There’s a place for you here.</a:t>
            </a:r>
            <a:endParaRPr kumimoji="0" lang="en-US" altLang="zh-CN" sz="2000" b="0" i="0" u="none" strike="noStrike" cap="none" normalizeH="0" baseline="0" dirty="0" bmk="">
              <a:ln>
                <a:noFill/>
              </a:ln>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zh-CN" sz="1400" b="0" i="0" u="none" strike="noStrike" cap="none" normalizeH="0" baseline="0" dirty="0" bmk="">
              <a:ln>
                <a:noFill/>
              </a:ln>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B439E0E1-4634-E30A-53A6-A376E927A347}"/>
              </a:ext>
            </a:extLst>
          </p:cNvPr>
          <p:cNvSpPr txBox="1"/>
          <p:nvPr/>
        </p:nvSpPr>
        <p:spPr>
          <a:xfrm>
            <a:off x="3051425" y="457200"/>
            <a:ext cx="8114693" cy="954107"/>
          </a:xfrm>
          <a:prstGeom prst="rect">
            <a:avLst/>
          </a:prstGeom>
          <a:noFill/>
        </p:spPr>
        <p:txBody>
          <a:bodyPr wrap="square" rtlCol="0">
            <a:spAutoFit/>
          </a:bodyPr>
          <a:lstStyle/>
          <a:p>
            <a:r>
              <a:rPr lang="en-US" sz="2800" dirty="0"/>
              <a:t>New Documents available on the Website. </a:t>
            </a:r>
          </a:p>
          <a:p>
            <a:r>
              <a:rPr lang="en-US" sz="2800" dirty="0"/>
              <a:t>How to describe GFWC to potential new members</a:t>
            </a:r>
            <a:r>
              <a:rPr lang="en-US" dirty="0"/>
              <a:t>.</a:t>
            </a:r>
          </a:p>
        </p:txBody>
      </p:sp>
    </p:spTree>
    <p:extLst>
      <p:ext uri="{BB962C8B-B14F-4D97-AF65-F5344CB8AC3E}">
        <p14:creationId xmlns:p14="http://schemas.microsoft.com/office/powerpoint/2010/main" val="36814113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69555C-8E97-6459-ECA9-E45BEB28D2B6}"/>
            </a:ext>
          </a:extLst>
        </p:cNvPr>
        <p:cNvGrpSpPr/>
        <p:nvPr/>
      </p:nvGrpSpPr>
      <p:grpSpPr>
        <a:xfrm>
          <a:off x="0" y="0"/>
          <a:ext cx="0" cy="0"/>
          <a:chOff x="0" y="0"/>
          <a:chExt cx="0" cy="0"/>
        </a:xfrm>
      </p:grpSpPr>
      <p:sp>
        <p:nvSpPr>
          <p:cNvPr id="2" name="Rectangle 2">
            <a:extLst>
              <a:ext uri="{FF2B5EF4-FFF2-40B4-BE49-F238E27FC236}">
                <a16:creationId xmlns:a16="http://schemas.microsoft.com/office/drawing/2014/main" id="{BF7AA2E9-8253-97BB-14D6-545F7505A756}"/>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228528" rIns="0" bIns="50784" numCol="1" anchor="ctr" anchorCtr="0" compatLnSpc="1">
            <a:prstTxWarp prst="textNoShape">
              <a:avLst/>
            </a:prstTxWarp>
            <a:spAutoFit/>
          </a:bodyPr>
          <a:lstStyle/>
          <a:p>
            <a:endParaRPr lang="en-US"/>
          </a:p>
        </p:txBody>
      </p:sp>
      <p:sp>
        <p:nvSpPr>
          <p:cNvPr id="3" name="Rectangle 3">
            <a:extLst>
              <a:ext uri="{FF2B5EF4-FFF2-40B4-BE49-F238E27FC236}">
                <a16:creationId xmlns:a16="http://schemas.microsoft.com/office/drawing/2014/main" id="{AC407391-4792-7CF2-57B3-B962E53D9269}"/>
              </a:ext>
            </a:extLst>
          </p:cNvPr>
          <p:cNvSpPr>
            <a:spLocks noChangeArrowheads="1"/>
          </p:cNvSpPr>
          <p:nvPr/>
        </p:nvSpPr>
        <p:spPr bwMode="auto">
          <a:xfrm>
            <a:off x="1756880" y="859493"/>
            <a:ext cx="9400855" cy="5693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01568" rIns="0" bIns="50784"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000" b="1" i="0" u="none" strike="noStrike" cap="none" normalizeH="0" baseline="0" dirty="0">
                <a:ln>
                  <a:noFill/>
                </a:ln>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rPr>
              <a:t>Make an Impact Close to Home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GFWC clubs decide how they can best serve their own communities.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That means the work is personal, practical, and local.</a:t>
            </a:r>
            <a:endParaRPr kumimoji="0" lang="en-US" altLang="zh-CN"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Our members support projects involving </a:t>
            </a:r>
            <a:r>
              <a:rPr kumimoji="0" lang="en-US" altLang="zh-CN" sz="2000" b="1"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Arts &amp; Culture, Civic Engagement &amp; Outreach, Education &amp; Libraries, Environment, Health &amp; Wellness, Domestic Violence Awareness and Prevention and other important community needs.</a:t>
            </a:r>
            <a:endParaRPr kumimoji="0" lang="en-US" altLang="zh-CN"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Whether you’re planting wildflowers, collecting supplies for a domestic violence shelter, supporting a library, recognizing local heroes, helping families in need, encouraging civic involvement, or organizing a community event, you’ll see what happens when women turn good ideas into action.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zh-CN" sz="2000" b="0" i="0" u="none" strike="noStrike" cap="none" normalizeH="0" baseline="0" dirty="0">
              <a:ln>
                <a:noFill/>
              </a:ln>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000" b="1" i="0" u="none" strike="noStrike" cap="none" normalizeH="0" baseline="0" dirty="0">
                <a:ln>
                  <a:noFill/>
                </a:ln>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rPr>
              <a:t>Discover What You Can Do</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GFWC isn’t only about what you give. </a:t>
            </a:r>
            <a:r>
              <a:rPr kumimoji="0" lang="en-US" altLang="zh-CN" sz="2000" b="1"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It’s also about how you grow.</a:t>
            </a:r>
            <a:endParaRPr kumimoji="0" lang="en-US" altLang="zh-CN"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Membership provides opportunities to develop leadership skills, learn something new, use talents you already have, discover talents you didn’t know you had, and connect with women throughout Oklahoma and beyond.</a:t>
            </a:r>
            <a:endParaRPr kumimoji="0" lang="en-US" altLang="zh-CN"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You can lead a project—or show up and lend a hand.</a:t>
            </a:r>
            <a:endParaRPr kumimoji="0" lang="en-US" altLang="zh-CN" sz="20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000" b="0"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Both matter.</a:t>
            </a:r>
            <a:endParaRPr kumimoji="0" lang="en-US" altLang="zh-CN" sz="2000" b="0" i="0" u="none" strike="noStrike" cap="none" normalizeH="0" baseline="0" dirty="0">
              <a:ln>
                <a:noFill/>
              </a:ln>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3185675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BFF1B62-686F-DBC1-3785-4D4C4E2B75F9}"/>
              </a:ext>
            </a:extLst>
          </p:cNvPr>
          <p:cNvSpPr txBox="1"/>
          <p:nvPr/>
        </p:nvSpPr>
        <p:spPr>
          <a:xfrm>
            <a:off x="3133618" y="1006868"/>
            <a:ext cx="8602038" cy="5386090"/>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800" b="1" i="0" u="none" strike="noStrike" cap="none" normalizeH="0" baseline="0" dirty="0">
                <a:ln>
                  <a:noFill/>
                </a:ln>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rPr>
              <a:t>Find Friendship Along the Way</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Ask longtime clubwomen why they stay in GFWC and you’ll often hear about the friendships.</a:t>
            </a:r>
            <a:endParaRPr kumimoji="0" lang="en-US" altLang="zh-CN"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Working side by side has a way of turning acquaintances into friends. GFWC brings together women who might never have met otherwise and gives them a reason to laugh together, learn together, travel together, celebrate together—and occasionally discover just how many clubwomen it takes to decorate a banquet hall.</a:t>
            </a:r>
            <a:endParaRPr kumimoji="0" lang="en-US" altLang="zh-CN" sz="1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800" b="1"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Service may bring us together. Friendship helps keep us together.</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zh-CN" b="1" dirty="0">
              <a:latin typeface="Aptos" panose="020B0004020202020204" pitchFamily="34" charset="0"/>
              <a:ea typeface="Times New Roman" panose="02020603050405020304" pitchFamily="18" charset="0"/>
              <a:cs typeface="Times New Roman" panose="02020603050405020304" pitchFamily="18" charset="0"/>
            </a:endParaRPr>
          </a:p>
          <a:p>
            <a:pPr lvl="0" eaLnBrk="0" fontAlgn="base" hangingPunct="0">
              <a:spcBef>
                <a:spcPct val="0"/>
              </a:spcBef>
              <a:spcAft>
                <a:spcPct val="0"/>
              </a:spcAft>
            </a:pPr>
            <a:r>
              <a:rPr kumimoji="0" lang="en-US" altLang="zh-CN" sz="2000" b="1" i="0" u="none" strike="noStrike" cap="none" normalizeH="0" baseline="0" dirty="0">
                <a:ln>
                  <a:noFill/>
                </a:ln>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rPr>
              <a:t>Be Part of Something Bigger</a:t>
            </a:r>
          </a:p>
          <a:p>
            <a:pPr lvl="0" eaLnBrk="0" fontAlgn="base" hangingPunct="0">
              <a:spcBef>
                <a:spcPct val="0"/>
              </a:spcBef>
              <a:spcAft>
                <a:spcPct val="0"/>
              </a:spcAft>
            </a:pPr>
            <a:r>
              <a:rPr lang="en-US" altLang="zh-CN" dirty="0">
                <a:latin typeface="Aptos" panose="020B0004020202020204" pitchFamily="34" charset="0"/>
                <a:ea typeface="Times New Roman" panose="02020603050405020304" pitchFamily="18" charset="0"/>
                <a:cs typeface="Times New Roman" panose="02020603050405020304" pitchFamily="18" charset="0"/>
              </a:rPr>
              <a:t>When you join a GFWC Oklahoma club, you’re not joining just one local organization.</a:t>
            </a:r>
            <a:endParaRPr kumimoji="0" lang="en-US" altLang="zh-CN" sz="1050" b="0" i="0" u="none" strike="noStrike" cap="none" normalizeH="0" baseline="0" dirty="0">
              <a:ln>
                <a:noFill/>
              </a:ln>
              <a:solidFill>
                <a:schemeClr val="tx1"/>
              </a:solidFill>
              <a:effectLst/>
            </a:endParaRPr>
          </a:p>
          <a:p>
            <a:pPr lvl="0" eaLnBrk="0" fontAlgn="base" hangingPunct="0">
              <a:spcBef>
                <a:spcPct val="0"/>
              </a:spcBef>
              <a:spcAft>
                <a:spcPct val="0"/>
              </a:spcAft>
            </a:pPr>
            <a:r>
              <a:rPr lang="en-US" altLang="zh-CN" dirty="0">
                <a:latin typeface="Aptos" panose="020B0004020202020204" pitchFamily="34" charset="0"/>
                <a:ea typeface="Times New Roman" panose="02020603050405020304" pitchFamily="18" charset="0"/>
                <a:cs typeface="Times New Roman" panose="02020603050405020304" pitchFamily="18" charset="0"/>
              </a:rPr>
              <a:t>You become part of the </a:t>
            </a:r>
            <a:r>
              <a:rPr lang="en-US" altLang="zh-CN" b="1" dirty="0">
                <a:latin typeface="Aptos" panose="020B0004020202020204" pitchFamily="34" charset="0"/>
                <a:ea typeface="Times New Roman" panose="02020603050405020304" pitchFamily="18" charset="0"/>
                <a:cs typeface="Times New Roman" panose="02020603050405020304" pitchFamily="18" charset="0"/>
              </a:rPr>
              <a:t>General Federation of Women’s Clubs</a:t>
            </a:r>
            <a:r>
              <a:rPr lang="en-US" altLang="zh-CN" dirty="0">
                <a:latin typeface="Aptos" panose="020B0004020202020204" pitchFamily="34" charset="0"/>
                <a:ea typeface="Times New Roman" panose="02020603050405020304" pitchFamily="18" charset="0"/>
                <a:cs typeface="Times New Roman" panose="02020603050405020304" pitchFamily="18" charset="0"/>
              </a:rPr>
              <a:t>, a network of clubwomen united by a long tradition of volunteer service and community leadership. The General Federation of Women’s Clubs includes </a:t>
            </a:r>
            <a:r>
              <a:rPr lang="en-US" altLang="zh-CN" b="1" dirty="0">
                <a:latin typeface="Aptos" panose="020B0004020202020204" pitchFamily="34" charset="0"/>
                <a:ea typeface="Times New Roman" panose="02020603050405020304" pitchFamily="18" charset="0"/>
                <a:cs typeface="Times New Roman" panose="02020603050405020304" pitchFamily="18" charset="0"/>
              </a:rPr>
              <a:t>more than 63,000 members in affiliated clubs in every state</a:t>
            </a:r>
            <a:r>
              <a:rPr lang="en-US" altLang="zh-CN" dirty="0">
                <a:latin typeface="Aptos" panose="020B0004020202020204" pitchFamily="34" charset="0"/>
                <a:ea typeface="Times New Roman" panose="02020603050405020304" pitchFamily="18" charset="0"/>
                <a:cs typeface="Times New Roman" panose="02020603050405020304" pitchFamily="18" charset="0"/>
              </a:rPr>
              <a:t>, the District of Columbia, and more than a dozen countries.  </a:t>
            </a:r>
            <a:endParaRPr kumimoji="0" lang="en-US" altLang="zh-CN" sz="1050" b="0" i="0" u="none" strike="noStrike" cap="none" normalizeH="0" baseline="0" dirty="0">
              <a:ln>
                <a:noFill/>
              </a:ln>
              <a:solidFill>
                <a:schemeClr val="tx1"/>
              </a:solidFill>
              <a:effectLst/>
            </a:endParaRPr>
          </a:p>
          <a:p>
            <a:pPr lvl="0" eaLnBrk="0" fontAlgn="base" hangingPunct="0">
              <a:spcBef>
                <a:spcPct val="0"/>
              </a:spcBef>
              <a:spcAft>
                <a:spcPct val="0"/>
              </a:spcAft>
            </a:pPr>
            <a:r>
              <a:rPr lang="en-US" altLang="zh-CN" dirty="0">
                <a:latin typeface="Aptos" panose="020B0004020202020204" pitchFamily="34" charset="0"/>
                <a:ea typeface="Times New Roman" panose="02020603050405020304" pitchFamily="18" charset="0"/>
                <a:cs typeface="Times New Roman" panose="02020603050405020304" pitchFamily="18" charset="0"/>
              </a:rPr>
              <a:t>Your local project becomes part of a much bigger story—women working together to strengthen communities across Oklahoma, across the nation, and around the world.</a:t>
            </a:r>
            <a:endParaRPr kumimoji="0" lang="en-US" altLang="zh-CN" sz="2400" b="0" i="0" u="none" strike="noStrike" cap="none" normalizeH="0" baseline="0" dirty="0">
              <a:ln>
                <a:noFill/>
              </a:ln>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zh-CN" sz="1800" b="0" i="0" u="none" strike="noStrike" cap="none" normalizeH="0" baseline="0" dirty="0">
              <a:ln>
                <a:noFill/>
              </a:ln>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8250931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1428113-081F-CC0B-43F1-0AAB13DCFB30}"/>
              </a:ext>
            </a:extLst>
          </p:cNvPr>
          <p:cNvSpPr txBox="1"/>
          <p:nvPr/>
        </p:nvSpPr>
        <p:spPr>
          <a:xfrm>
            <a:off x="1571945" y="1799621"/>
            <a:ext cx="10191965" cy="3847207"/>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400" b="1" i="0" u="none" strike="noStrike" cap="none" normalizeH="0" baseline="0" dirty="0">
                <a:ln>
                  <a:noFill/>
                </a:ln>
                <a:solidFill>
                  <a:srgbClr val="0F4761"/>
                </a:solidFill>
                <a:effectLst/>
                <a:latin typeface="Aptos Display" panose="020B0004020202020204" pitchFamily="34" charset="0"/>
                <a:ea typeface="Times New Roman" panose="02020603050405020304" pitchFamily="18" charset="0"/>
                <a:cs typeface="Times New Roman" panose="02020603050405020304" pitchFamily="18" charset="0"/>
              </a:rPr>
              <a:t>There’s a Place for You at Our Table.</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Maybe you’ve been looking for a meaningful way to give back.</a:t>
            </a:r>
            <a:endParaRPr kumimoji="0" lang="en-US" altLang="zh-CN"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Maybe you’d like to meet new people.</a:t>
            </a:r>
            <a:endParaRPr kumimoji="0" lang="en-US" altLang="zh-CN"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Maybe you have an idea that could make your community better and need a group of women willing to say, </a:t>
            </a:r>
            <a:r>
              <a:rPr kumimoji="0" lang="en-US" altLang="zh-CN" sz="1800" b="1"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“Let’s do it.”</a:t>
            </a:r>
            <a:endParaRPr kumimoji="0" lang="en-US" altLang="zh-CN"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Or maybe you’re simply ready for something new.</a:t>
            </a:r>
            <a:endParaRPr kumimoji="0" lang="en-US" altLang="zh-CN"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800" b="1"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Come sit with us.</a:t>
            </a:r>
            <a:endParaRPr kumimoji="0" lang="en-US" altLang="zh-CN"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800" b="0"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Bring your ideas. Bring your talents. Bring your experience. Bring your sense of humor.</a:t>
            </a:r>
            <a:endParaRPr kumimoji="0" lang="en-US" altLang="zh-CN" sz="105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800" b="1"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Together, we can do more than any one of us can do alone.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zh-CN" sz="2000" b="0" i="0" u="none" strike="noStrike" cap="none" normalizeH="0" baseline="0" dirty="0">
              <a:ln>
                <a:noFill/>
              </a:ln>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2000" b="1" i="0" u="none" strike="noStrike" cap="none" normalizeH="0" baseline="0" dirty="0">
                <a:ln>
                  <a:noFill/>
                </a:ln>
                <a:solidFill>
                  <a:srgbClr val="0F4761"/>
                </a:solidFill>
                <a:effectLst/>
                <a:latin typeface="Aptos" panose="020B0004020202020204" pitchFamily="34" charset="0"/>
                <a:ea typeface="Times New Roman" panose="02020603050405020304" pitchFamily="18" charset="0"/>
                <a:cs typeface="Times New Roman" panose="02020603050405020304" pitchFamily="18" charset="0"/>
              </a:rPr>
              <a:t>Ready to Get Started?</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1800" b="1" i="0" u="none" strike="noStrike" cap="none" normalizeH="0" baseline="0" dirty="0">
                <a:ln>
                  <a:noFill/>
                </a:ln>
                <a:solidFill>
                  <a:schemeClr val="tx1"/>
                </a:solidFill>
                <a:effectLst/>
                <a:latin typeface="Aptos" panose="020B0004020202020204" pitchFamily="34" charset="0"/>
                <a:ea typeface="Times New Roman" panose="02020603050405020304" pitchFamily="18" charset="0"/>
                <a:cs typeface="Times New Roman" panose="02020603050405020304" pitchFamily="18" charset="0"/>
              </a:rPr>
              <a:t>To find a club near you, visit our website at GFWC-OK.org/Find a Club and discover how you can start Living the Volunteer Spirit.</a:t>
            </a:r>
            <a:endParaRPr kumimoji="0" lang="en-US" altLang="zh-CN" sz="2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3369658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FE99A152-0329-266F-BB9F-477801A8635E}"/>
              </a:ext>
            </a:extLst>
          </p:cNvPr>
          <p:cNvSpPr txBox="1"/>
          <p:nvPr/>
        </p:nvSpPr>
        <p:spPr>
          <a:xfrm>
            <a:off x="594042" y="1364603"/>
            <a:ext cx="6606283" cy="923330"/>
          </a:xfrm>
          <a:prstGeom prst="rect">
            <a:avLst/>
          </a:prstGeom>
          <a:noFill/>
        </p:spPr>
        <p:txBody>
          <a:bodyPr wrap="square" rtlCol="0">
            <a:spAutoFit/>
          </a:bodyPr>
          <a:lstStyle/>
          <a:p>
            <a:pPr marL="342900" indent="-342900">
              <a:buAutoNum type="arabicPeriod"/>
            </a:pPr>
            <a:r>
              <a:rPr lang="en-US" dirty="0"/>
              <a:t>Download a brochure format.</a:t>
            </a:r>
          </a:p>
          <a:p>
            <a:pPr marL="342900" indent="-342900">
              <a:buAutoNum type="arabicPeriod"/>
            </a:pPr>
            <a:r>
              <a:rPr lang="en-US" dirty="0"/>
              <a:t>Enter photos (spaces for four photos) of your club activities.</a:t>
            </a:r>
          </a:p>
          <a:p>
            <a:pPr marL="342900" indent="-342900">
              <a:buAutoNum type="arabicPeriod"/>
            </a:pPr>
            <a:r>
              <a:rPr lang="en-US" dirty="0"/>
              <a:t>Download and update. </a:t>
            </a:r>
          </a:p>
        </p:txBody>
      </p:sp>
      <p:pic>
        <p:nvPicPr>
          <p:cNvPr id="3" name="Picture 2">
            <a:extLst>
              <a:ext uri="{FF2B5EF4-FFF2-40B4-BE49-F238E27FC236}">
                <a16:creationId xmlns:a16="http://schemas.microsoft.com/office/drawing/2014/main" id="{7BBF625B-657A-AAD3-2157-B95788D14DAB}"/>
              </a:ext>
            </a:extLst>
          </p:cNvPr>
          <p:cNvPicPr>
            <a:picLocks noChangeAspect="1"/>
          </p:cNvPicPr>
          <p:nvPr/>
        </p:nvPicPr>
        <p:blipFill>
          <a:blip r:embed="rId2"/>
          <a:srcRect l="22241" t="19335" r="22285"/>
          <a:stretch>
            <a:fillRect/>
          </a:stretch>
        </p:blipFill>
        <p:spPr>
          <a:xfrm>
            <a:off x="362607" y="2609193"/>
            <a:ext cx="5017187" cy="3830136"/>
          </a:xfrm>
          <a:prstGeom prst="rect">
            <a:avLst/>
          </a:prstGeom>
        </p:spPr>
      </p:pic>
      <p:pic>
        <p:nvPicPr>
          <p:cNvPr id="5" name="Picture 4">
            <a:extLst>
              <a:ext uri="{FF2B5EF4-FFF2-40B4-BE49-F238E27FC236}">
                <a16:creationId xmlns:a16="http://schemas.microsoft.com/office/drawing/2014/main" id="{12A6B91E-7905-444A-CD20-6BB601DF4165}"/>
              </a:ext>
            </a:extLst>
          </p:cNvPr>
          <p:cNvPicPr>
            <a:picLocks noChangeAspect="1"/>
          </p:cNvPicPr>
          <p:nvPr/>
        </p:nvPicPr>
        <p:blipFill>
          <a:blip r:embed="rId3"/>
          <a:srcRect l="23271" t="19828" r="22543"/>
          <a:stretch>
            <a:fillRect/>
          </a:stretch>
        </p:blipFill>
        <p:spPr>
          <a:xfrm>
            <a:off x="5809062" y="2554013"/>
            <a:ext cx="5429127" cy="4217276"/>
          </a:xfrm>
          <a:prstGeom prst="rect">
            <a:avLst/>
          </a:prstGeom>
        </p:spPr>
      </p:pic>
    </p:spTree>
    <p:extLst>
      <p:ext uri="{BB962C8B-B14F-4D97-AF65-F5344CB8AC3E}">
        <p14:creationId xmlns:p14="http://schemas.microsoft.com/office/powerpoint/2010/main" val="211192703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927</TotalTime>
  <Words>4158</Words>
  <Application>Microsoft Office PowerPoint</Application>
  <PresentationFormat>Widescreen</PresentationFormat>
  <Paragraphs>281</Paragraphs>
  <Slides>41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41</vt:i4>
      </vt:variant>
    </vt:vector>
  </HeadingPairs>
  <TitlesOfParts>
    <vt:vector size="48" baseType="lpstr">
      <vt:lpstr>Aptos</vt:lpstr>
      <vt:lpstr>Aptos Display</vt:lpstr>
      <vt:lpstr>Arial</vt:lpstr>
      <vt:lpstr>Calibri</vt:lpstr>
      <vt:lpstr>Calibri Light</vt:lpstr>
      <vt:lpstr>Georgia</vt:lpstr>
      <vt:lpstr>Office Theme</vt:lpstr>
      <vt:lpstr>Ride with purpose.  Lead with heart. </vt:lpstr>
      <vt:lpstr>Summer Leadership Series Every Monday in August – 7 p.m. to 8 p.m.</vt:lpstr>
      <vt:lpstr>Tonight’s Line-up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monica Bartling</dc:creator>
  <cp:lastModifiedBy>monica Bartling</cp:lastModifiedBy>
  <cp:revision>4</cp:revision>
  <dcterms:created xsi:type="dcterms:W3CDTF">2026-08-03T21:14:53Z</dcterms:created>
  <dcterms:modified xsi:type="dcterms:W3CDTF">2026-08-17T22:56:41Z</dcterms:modified>
</cp:coreProperties>
</file>